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5" r:id="rId4"/>
  </p:sldMasterIdLst>
  <p:notesMasterIdLst>
    <p:notesMasterId r:id="rId13"/>
  </p:notesMasterIdLst>
  <p:handoutMasterIdLst>
    <p:handoutMasterId r:id="rId14"/>
  </p:handoutMasterIdLst>
  <p:sldIdLst>
    <p:sldId id="292" r:id="rId5"/>
    <p:sldId id="296" r:id="rId6"/>
    <p:sldId id="294" r:id="rId7"/>
    <p:sldId id="293" r:id="rId8"/>
    <p:sldId id="273" r:id="rId9"/>
    <p:sldId id="275" r:id="rId10"/>
    <p:sldId id="295" r:id="rId11"/>
    <p:sldId id="278"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4C4C5EB-595F-49B1-A88D-0043B0C83E35}" v="26" dt="2024-02-25T19:13:34.487"/>
  </p1510:revLst>
</p1510:revInfo>
</file>

<file path=ppt/tableStyles.xml><?xml version="1.0" encoding="utf-8"?>
<a:tblStyleLst xmlns:a="http://schemas.openxmlformats.org/drawingml/2006/main" def="{912C8C85-51F0-491E-9774-3900AFEF0F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8" autoAdjust="0"/>
    <p:restoredTop sz="94674" autoAdjust="0"/>
  </p:normalViewPr>
  <p:slideViewPr>
    <p:cSldViewPr snapToGrid="0">
      <p:cViewPr varScale="1">
        <p:scale>
          <a:sx n="91" d="100"/>
          <a:sy n="91" d="100"/>
        </p:scale>
        <p:origin x="5148" y="44"/>
      </p:cViewPr>
      <p:guideLst>
        <p:guide orient="horz" pos="2160"/>
        <p:guide pos="3840"/>
      </p:guideLst>
    </p:cSldViewPr>
  </p:slideViewPr>
  <p:outlineViewPr>
    <p:cViewPr>
      <p:scale>
        <a:sx n="33" d="100"/>
        <a:sy n="33" d="100"/>
      </p:scale>
      <p:origin x="0" y="-3540"/>
    </p:cViewPr>
  </p:outlineViewPr>
  <p:notesTextViewPr>
    <p:cViewPr>
      <p:scale>
        <a:sx n="1" d="1"/>
        <a:sy n="1" d="1"/>
      </p:scale>
      <p:origin x="0" y="0"/>
    </p:cViewPr>
  </p:notesTextViewPr>
  <p:sorterViewPr>
    <p:cViewPr>
      <p:scale>
        <a:sx n="100" d="100"/>
        <a:sy n="100" d="100"/>
      </p:scale>
      <p:origin x="0" y="0"/>
    </p:cViewPr>
  </p:sorterViewPr>
  <p:notesViewPr>
    <p:cSldViewPr snapToGrid="0">
      <p:cViewPr>
        <p:scale>
          <a:sx n="1" d="2"/>
          <a:sy n="1" d="2"/>
        </p:scale>
        <p:origin x="3480" y="55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20"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19"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76AB79-C677-3DB7-78CF-9305D58614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13AB137-CEA6-0244-F12B-1ECC21172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C994AA-C437-4EF4-8BEF-0B832D7FA420}" type="datetimeFigureOut">
              <a:rPr lang="en-US" smtClean="0"/>
              <a:t>2/25/2024</a:t>
            </a:fld>
            <a:endParaRPr lang="en-US" dirty="0"/>
          </a:p>
        </p:txBody>
      </p:sp>
      <p:sp>
        <p:nvSpPr>
          <p:cNvPr id="4" name="Footer Placeholder 3">
            <a:extLst>
              <a:ext uri="{FF2B5EF4-FFF2-40B4-BE49-F238E27FC236}">
                <a16:creationId xmlns:a16="http://schemas.microsoft.com/office/drawing/2014/main" id="{0868EC96-C6CC-F2AF-D90F-143F4D20A0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94F8EC8D-EF88-0275-F75C-A789924433B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F757874-EF65-4B61-B062-40C932C81294}" type="slidenum">
              <a:rPr lang="en-US" smtClean="0"/>
              <a:t>‹#›</a:t>
            </a:fld>
            <a:endParaRPr lang="en-US" dirty="0"/>
          </a:p>
        </p:txBody>
      </p:sp>
    </p:spTree>
    <p:extLst>
      <p:ext uri="{BB962C8B-B14F-4D97-AF65-F5344CB8AC3E}">
        <p14:creationId xmlns:p14="http://schemas.microsoft.com/office/powerpoint/2010/main" val="347202786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jpg>
</file>

<file path=ppt/media/image10.jpeg>
</file>

<file path=ppt/media/image11.jpeg>
</file>

<file path=ppt/media/image2.jpeg>
</file>

<file path=ppt/media/image3.jpeg>
</file>

<file path=ppt/media/image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9CA527-F925-414F-B4F4-8F4244CDDC80}" type="datetimeFigureOut">
              <a:rPr lang="en-US" smtClean="0"/>
              <a:t>2/25/2024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37E2AA-278D-0B48-A5DE-00B1FC5BDAF9}" type="slidenum">
              <a:rPr lang="en-US" smtClean="0"/>
              <a:t>‹#›</a:t>
            </a:fld>
            <a:endParaRPr lang="en-US" dirty="0"/>
          </a:p>
        </p:txBody>
      </p:sp>
    </p:spTree>
    <p:extLst>
      <p:ext uri="{BB962C8B-B14F-4D97-AF65-F5344CB8AC3E}">
        <p14:creationId xmlns:p14="http://schemas.microsoft.com/office/powerpoint/2010/main" val="42665593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p:txBody>
      </p:sp>
      <p:sp>
        <p:nvSpPr>
          <p:cNvPr id="4" name="Slide Number Placeholder 3"/>
          <p:cNvSpPr>
            <a:spLocks noGrp="1"/>
          </p:cNvSpPr>
          <p:nvPr>
            <p:ph type="sldNum" sz="quarter" idx="5"/>
          </p:nvPr>
        </p:nvSpPr>
        <p:spPr/>
        <p:txBody>
          <a:bodyPr/>
          <a:lstStyle/>
          <a:p>
            <a:fld id="{6937E2AA-278D-0B48-A5DE-00B1FC5BDAF9}" type="slidenum">
              <a:rPr lang="en-US" smtClean="0"/>
              <a:t>2</a:t>
            </a:fld>
            <a:endParaRPr lang="en-US" dirty="0"/>
          </a:p>
        </p:txBody>
      </p:sp>
    </p:spTree>
    <p:extLst>
      <p:ext uri="{BB962C8B-B14F-4D97-AF65-F5344CB8AC3E}">
        <p14:creationId xmlns:p14="http://schemas.microsoft.com/office/powerpoint/2010/main" val="922917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6D8061D-18C3-4F4F-85EF-561633F58754}" type="datetimeFigureOut">
              <a:rPr lang="en-US" smtClean="0"/>
              <a:t>2/25/2024</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CBD12358-51D2-46B3-9BDE-DF29528B9454}" type="slidenum">
              <a:rPr lang="en-US" smtClean="0"/>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5675858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6D8061D-18C3-4F4F-85EF-561633F58754}" type="datetimeFigureOut">
              <a:rPr lang="en-US" smtClean="0"/>
              <a:t>2/25/2024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BD12358-51D2-46B3-9BDE-DF29528B9454}" type="slidenum">
              <a:rPr lang="en-US" smtClean="0"/>
              <a:t>‹#›</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2433787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6D8061D-18C3-4F4F-85EF-561633F58754}" type="datetimeFigureOut">
              <a:rPr lang="en-US" smtClean="0"/>
              <a:t>2/25/2024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BD12358-51D2-46B3-9BDE-DF29528B9454}" type="slidenum">
              <a:rPr lang="en-US" smtClean="0"/>
              <a:t>‹#›</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86657798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 picture">
    <p:spTree>
      <p:nvGrpSpPr>
        <p:cNvPr id="1" name=""/>
        <p:cNvGrpSpPr/>
        <p:nvPr/>
      </p:nvGrpSpPr>
      <p:grpSpPr>
        <a:xfrm>
          <a:off x="0" y="0"/>
          <a:ext cx="0" cy="0"/>
          <a:chOff x="0" y="0"/>
          <a:chExt cx="0" cy="0"/>
        </a:xfrm>
      </p:grpSpPr>
      <p:pic>
        <p:nvPicPr>
          <p:cNvPr id="7" name="Picture Placeholder 8">
            <a:extLst>
              <a:ext uri="{FF2B5EF4-FFF2-40B4-BE49-F238E27FC236}">
                <a16:creationId xmlns:a16="http://schemas.microsoft.com/office/drawing/2014/main" id="{61F88592-24FD-96EC-ADB3-C0B7682DF9A5}"/>
              </a:ext>
              <a:ext uri="{C183D7F6-B498-43B3-948B-1728B52AA6E4}">
                <adec:decorative xmlns:adec="http://schemas.microsoft.com/office/drawing/2017/decorative" val="1"/>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1" name="Title 1">
            <a:extLst>
              <a:ext uri="{FF2B5EF4-FFF2-40B4-BE49-F238E27FC236}">
                <a16:creationId xmlns:a16="http://schemas.microsoft.com/office/drawing/2014/main" id="{076C4EAC-BBDE-1963-BD72-3BD2A47DC59C}"/>
              </a:ext>
            </a:extLst>
          </p:cNvPr>
          <p:cNvSpPr>
            <a:spLocks noGrp="1"/>
          </p:cNvSpPr>
          <p:nvPr>
            <p:ph type="ctrTitle" hasCustomPrompt="1"/>
          </p:nvPr>
        </p:nvSpPr>
        <p:spPr>
          <a:xfrm>
            <a:off x="918259" y="798653"/>
            <a:ext cx="5166167" cy="5289630"/>
          </a:xfrm>
          <a:solidFill>
            <a:schemeClr val="bg1">
              <a:alpha val="95000"/>
            </a:schemeClr>
          </a:solidFill>
        </p:spPr>
        <p:txBody>
          <a:bodyPr lIns="274320" rIns="274320" anchor="ctr">
            <a:noAutofit/>
          </a:bodyPr>
          <a:lstStyle>
            <a:lvl1pPr algn="ctr">
              <a:defRPr sz="4400"/>
            </a:lvl1pPr>
          </a:lstStyle>
          <a:p>
            <a:r>
              <a:rPr lang="en-US" dirty="0"/>
              <a:t>Click to add title</a:t>
            </a:r>
          </a:p>
        </p:txBody>
      </p:sp>
      <p:sp>
        <p:nvSpPr>
          <p:cNvPr id="8" name="Picture Placeholder 7">
            <a:extLst>
              <a:ext uri="{FF2B5EF4-FFF2-40B4-BE49-F238E27FC236}">
                <a16:creationId xmlns:a16="http://schemas.microsoft.com/office/drawing/2014/main" id="{E592AF4F-2F83-7005-B3AC-6FCC7FB19140}"/>
              </a:ext>
            </a:extLst>
          </p:cNvPr>
          <p:cNvSpPr>
            <a:spLocks noGrp="1"/>
          </p:cNvSpPr>
          <p:nvPr>
            <p:ph type="pic" sz="quarter" idx="13"/>
          </p:nvPr>
        </p:nvSpPr>
        <p:spPr>
          <a:xfrm>
            <a:off x="6084424" y="787077"/>
            <a:ext cx="5166167" cy="5289631"/>
          </a:xfrm>
          <a:solidFill>
            <a:schemeClr val="bg1">
              <a:alpha val="95000"/>
            </a:schemeClr>
          </a:solidFill>
        </p:spPr>
        <p:txBody>
          <a:bodyPr>
            <a:noAutofit/>
          </a:bodyPr>
          <a:lstStyle>
            <a:lvl1pPr marL="342900" indent="-342900" algn="ctr">
              <a:buFont typeface="Arial" panose="020B0604020202020204" pitchFamily="34" charset="0"/>
              <a:buChar char="•"/>
              <a:defRPr sz="2000"/>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t>Click icon to add picture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2/25/2024</a:t>
            </a:fld>
            <a:endParaRPr lang="en-US" dirty="0"/>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6528490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Content 3">
    <p:spTree>
      <p:nvGrpSpPr>
        <p:cNvPr id="1" name=""/>
        <p:cNvGrpSpPr/>
        <p:nvPr/>
      </p:nvGrpSpPr>
      <p:grpSpPr>
        <a:xfrm>
          <a:off x="0" y="0"/>
          <a:ext cx="0" cy="0"/>
          <a:chOff x="0" y="0"/>
          <a:chExt cx="0" cy="0"/>
        </a:xfrm>
      </p:grpSpPr>
      <p:pic>
        <p:nvPicPr>
          <p:cNvPr id="7" name="Picture Placeholder 13">
            <a:extLst>
              <a:ext uri="{FF2B5EF4-FFF2-40B4-BE49-F238E27FC236}">
                <a16:creationId xmlns:a16="http://schemas.microsoft.com/office/drawing/2014/main" id="{A1BB4149-7987-3EF4-952D-2271B4DD8AB1}"/>
              </a:ext>
              <a:ext uri="{C183D7F6-B498-43B3-948B-1728B52AA6E4}">
                <adec:decorative xmlns:adec="http://schemas.microsoft.com/office/drawing/2017/decorative" val="1"/>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50000"/>
                    </a14:imgEffect>
                  </a14:imgLayer>
                </a14:imgProps>
              </a:ex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8" name="Rectangle 7">
            <a:extLst>
              <a:ext uri="{FF2B5EF4-FFF2-40B4-BE49-F238E27FC236}">
                <a16:creationId xmlns:a16="http://schemas.microsoft.com/office/drawing/2014/main" id="{07B335AD-7A4B-841B-52BC-8FF32D99D749}"/>
              </a:ext>
              <a:ext uri="{C183D7F6-B498-43B3-948B-1728B52AA6E4}">
                <adec:decorative xmlns:adec="http://schemas.microsoft.com/office/drawing/2017/decorative" val="1"/>
              </a:ext>
            </a:extLst>
          </p:cNvPr>
          <p:cNvSpPr/>
          <p:nvPr userDrawn="1"/>
        </p:nvSpPr>
        <p:spPr>
          <a:xfrm>
            <a:off x="3799368" y="0"/>
            <a:ext cx="4593265" cy="685800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4143375" y="92597"/>
            <a:ext cx="3905250" cy="3032567"/>
          </a:xfrm>
        </p:spPr>
        <p:txBody>
          <a:bodyPr anchor="b">
            <a:noAutofit/>
          </a:bodyPr>
          <a:lstStyle>
            <a:lvl1pPr algn="ctr">
              <a:defRPr/>
            </a:lvl1pPr>
          </a:lstStyle>
          <a:p>
            <a:r>
              <a:rPr lang="en-US" dirty="0"/>
              <a:t>Click to add title</a:t>
            </a:r>
          </a:p>
        </p:txBody>
      </p:sp>
      <p:sp>
        <p:nvSpPr>
          <p:cNvPr id="10" name="Text Placeholder 9">
            <a:extLst>
              <a:ext uri="{FF2B5EF4-FFF2-40B4-BE49-F238E27FC236}">
                <a16:creationId xmlns:a16="http://schemas.microsoft.com/office/drawing/2014/main" id="{A13E19FD-68BB-0F8D-21CF-9E48B806073F}"/>
              </a:ext>
            </a:extLst>
          </p:cNvPr>
          <p:cNvSpPr>
            <a:spLocks noGrp="1"/>
          </p:cNvSpPr>
          <p:nvPr>
            <p:ph type="body" sz="quarter" idx="10" hasCustomPrompt="1"/>
          </p:nvPr>
        </p:nvSpPr>
        <p:spPr>
          <a:xfrm>
            <a:off x="4143375" y="4004321"/>
            <a:ext cx="3905250" cy="2743200"/>
          </a:xfrm>
        </p:spPr>
        <p:txBody>
          <a:bodyPr>
            <a:normAutofit/>
          </a:bodyPr>
          <a:lstStyle>
            <a:lvl1pPr marL="0" indent="0" algn="ctr">
              <a:buNone/>
              <a:defRPr sz="1800"/>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en-US" dirty="0"/>
              <a:t>Click to add text</a:t>
            </a:r>
          </a:p>
        </p:txBody>
      </p:sp>
    </p:spTree>
    <p:extLst>
      <p:ext uri="{BB962C8B-B14F-4D97-AF65-F5344CB8AC3E}">
        <p14:creationId xmlns:p14="http://schemas.microsoft.com/office/powerpoint/2010/main" val="81599110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pic>
        <p:nvPicPr>
          <p:cNvPr id="2" name="Picture Placeholder 8">
            <a:extLst>
              <a:ext uri="{FF2B5EF4-FFF2-40B4-BE49-F238E27FC236}">
                <a16:creationId xmlns:a16="http://schemas.microsoft.com/office/drawing/2014/main" id="{D56268A4-B555-72BE-6160-318763ECAA67}"/>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7" name="Rectangle 6">
            <a:extLst>
              <a:ext uri="{FF2B5EF4-FFF2-40B4-BE49-F238E27FC236}">
                <a16:creationId xmlns:a16="http://schemas.microsoft.com/office/drawing/2014/main" id="{12D44DBA-D665-923B-A38C-C68A9C039EA9}"/>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1">
            <a:extLst>
              <a:ext uri="{FF2B5EF4-FFF2-40B4-BE49-F238E27FC236}">
                <a16:creationId xmlns:a16="http://schemas.microsoft.com/office/drawing/2014/main" id="{2E8C189B-2E00-67DA-E342-3440F5EBB4CE}"/>
              </a:ext>
            </a:extLst>
          </p:cNvPr>
          <p:cNvSpPr>
            <a:spLocks noGrp="1"/>
          </p:cNvSpPr>
          <p:nvPr>
            <p:ph type="ctrTitle" hasCustomPrompt="1"/>
          </p:nvPr>
        </p:nvSpPr>
        <p:spPr>
          <a:xfrm>
            <a:off x="1524000" y="2286000"/>
            <a:ext cx="9144000" cy="2286000"/>
          </a:xfrm>
        </p:spPr>
        <p:txBody>
          <a:bodyPr anchor="ctr" anchorCtr="0">
            <a:noAutofit/>
          </a:bodyPr>
          <a:lstStyle>
            <a:lvl1pPr algn="ctr">
              <a:defRPr sz="4400"/>
            </a:lvl1pPr>
          </a:lstStyle>
          <a:p>
            <a:r>
              <a:rPr lang="en-US" dirty="0"/>
              <a:t>Click to add title</a:t>
            </a:r>
          </a:p>
        </p:txBody>
      </p:sp>
    </p:spTree>
    <p:extLst>
      <p:ext uri="{BB962C8B-B14F-4D97-AF65-F5344CB8AC3E}">
        <p14:creationId xmlns:p14="http://schemas.microsoft.com/office/powerpoint/2010/main" val="342467504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 subtitle + picture">
    <p:spTree>
      <p:nvGrpSpPr>
        <p:cNvPr id="1" name=""/>
        <p:cNvGrpSpPr/>
        <p:nvPr/>
      </p:nvGrpSpPr>
      <p:grpSpPr>
        <a:xfrm>
          <a:off x="0" y="0"/>
          <a:ext cx="0" cy="0"/>
          <a:chOff x="0" y="0"/>
          <a:chExt cx="0" cy="0"/>
        </a:xfrm>
      </p:grpSpPr>
      <p:pic>
        <p:nvPicPr>
          <p:cNvPr id="8" name="Picture Placeholder 13">
            <a:extLst>
              <a:ext uri="{FF2B5EF4-FFF2-40B4-BE49-F238E27FC236}">
                <a16:creationId xmlns:a16="http://schemas.microsoft.com/office/drawing/2014/main" id="{BD017017-3234-8C24-B9FC-80FB1120D156}"/>
              </a:ext>
              <a:ext uri="{C183D7F6-B498-43B3-948B-1728B52AA6E4}">
                <adec:decorative xmlns:adec="http://schemas.microsoft.com/office/drawing/2017/decorative" val="1"/>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50000"/>
                    </a14:imgEffect>
                  </a14:imgLayer>
                </a14:imgProps>
              </a:ex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1" name="Rectangle 10">
            <a:extLst>
              <a:ext uri="{FF2B5EF4-FFF2-40B4-BE49-F238E27FC236}">
                <a16:creationId xmlns:a16="http://schemas.microsoft.com/office/drawing/2014/main" id="{CC226FA8-C264-7189-EEA0-5264009074FF}"/>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6296135" y="1124887"/>
            <a:ext cx="4480560" cy="2352356"/>
          </a:xfrm>
        </p:spPr>
        <p:txBody>
          <a:bodyPr anchor="b">
            <a:noAutofit/>
          </a:bodyPr>
          <a:lstStyle>
            <a:lvl1pPr algn="l">
              <a:defRPr sz="3600"/>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6296135" y="3571197"/>
            <a:ext cx="4476967" cy="2123547"/>
          </a:xfrm>
        </p:spPr>
        <p:txBody>
          <a:bodyPr>
            <a:no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text</a:t>
            </a:r>
          </a:p>
        </p:txBody>
      </p:sp>
      <p:sp>
        <p:nvSpPr>
          <p:cNvPr id="7" name="Picture Placeholder 7">
            <a:extLst>
              <a:ext uri="{FF2B5EF4-FFF2-40B4-BE49-F238E27FC236}">
                <a16:creationId xmlns:a16="http://schemas.microsoft.com/office/drawing/2014/main" id="{AA872EE9-FDFB-95A7-3547-DCAA0B51FE21}"/>
              </a:ext>
            </a:extLst>
          </p:cNvPr>
          <p:cNvSpPr>
            <a:spLocks noGrp="1"/>
          </p:cNvSpPr>
          <p:nvPr>
            <p:ph type="pic" sz="quarter" idx="13"/>
          </p:nvPr>
        </p:nvSpPr>
        <p:spPr>
          <a:xfrm>
            <a:off x="1329545" y="1148037"/>
            <a:ext cx="4365199" cy="4546707"/>
          </a:xfrm>
        </p:spPr>
        <p:txBody>
          <a:bodyPr>
            <a:normAutofit/>
          </a:bodyPr>
          <a:lstStyle>
            <a:lvl1pPr marL="0" indent="0" algn="ctr">
              <a:buNone/>
              <a:defRPr sz="2000"/>
            </a:lvl1pPr>
          </a:lstStyle>
          <a:p>
            <a:r>
              <a:rPr lang="en-US"/>
              <a:t>Click icon to add picture</a:t>
            </a:r>
            <a:endParaRPr lang="en-US" dirty="0"/>
          </a:p>
        </p:txBody>
      </p:sp>
      <p:sp>
        <p:nvSpPr>
          <p:cNvPr id="4" name="Date Placeholder 3">
            <a:extLst>
              <a:ext uri="{FF2B5EF4-FFF2-40B4-BE49-F238E27FC236}">
                <a16:creationId xmlns:a16="http://schemas.microsoft.com/office/drawing/2014/main" id="{C0070940-5919-2C95-2278-32E50BF14DD1}"/>
              </a:ext>
            </a:extLst>
          </p:cNvPr>
          <p:cNvSpPr>
            <a:spLocks noGrp="1"/>
          </p:cNvSpPr>
          <p:nvPr>
            <p:ph type="dt" sz="half" idx="10"/>
          </p:nvPr>
        </p:nvSpPr>
        <p:spPr/>
        <p:txBody>
          <a:bodyPr/>
          <a:lstStyle/>
          <a:p>
            <a:fld id="{D6D8061D-18C3-4F4F-85EF-561633F58754}" type="datetimeFigureOut">
              <a:rPr lang="en-US" smtClean="0"/>
              <a:t>2/25/2024</a:t>
            </a:fld>
            <a:endParaRPr lang="en-US" dirty="0"/>
          </a:p>
        </p:txBody>
      </p:sp>
      <p:sp>
        <p:nvSpPr>
          <p:cNvPr id="5" name="Footer Placeholder 4">
            <a:extLst>
              <a:ext uri="{FF2B5EF4-FFF2-40B4-BE49-F238E27FC236}">
                <a16:creationId xmlns:a16="http://schemas.microsoft.com/office/drawing/2014/main" id="{1957D599-49CF-19FE-6D86-C5EDB765F41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8931DF1-1C8D-86B9-BFDD-098FFC00FDC2}"/>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192418637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t 1">
    <p:spTree>
      <p:nvGrpSpPr>
        <p:cNvPr id="1" name=""/>
        <p:cNvGrpSpPr/>
        <p:nvPr/>
      </p:nvGrpSpPr>
      <p:grpSpPr>
        <a:xfrm>
          <a:off x="0" y="0"/>
          <a:ext cx="0" cy="0"/>
          <a:chOff x="0" y="0"/>
          <a:chExt cx="0" cy="0"/>
        </a:xfrm>
      </p:grpSpPr>
      <p:pic>
        <p:nvPicPr>
          <p:cNvPr id="7" name="Picture Placeholder 17">
            <a:extLst>
              <a:ext uri="{FF2B5EF4-FFF2-40B4-BE49-F238E27FC236}">
                <a16:creationId xmlns:a16="http://schemas.microsoft.com/office/drawing/2014/main" id="{28B211FD-99D2-B373-669F-6E0F8E5B336F}"/>
              </a:ext>
              <a:ext uri="{C183D7F6-B498-43B3-948B-1728B52AA6E4}">
                <adec:decorative xmlns:adec="http://schemas.microsoft.com/office/drawing/2017/decorative" val="1"/>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60000"/>
                    </a14:imgEffect>
                  </a14:imgLayer>
                </a14:imgProps>
              </a:ext>
              <a:ext uri="{28A0092B-C50C-407E-A947-70E740481C1C}">
                <a14:useLocalDpi xmlns:a14="http://schemas.microsoft.com/office/drawing/2010/main"/>
              </a:ext>
            </a:extLst>
          </a:blip>
          <a:srcRect/>
          <a:stretch/>
        </p:blipFill>
        <p:spPr>
          <a:xfrm>
            <a:off x="0" y="0"/>
            <a:ext cx="12188952" cy="6858000"/>
          </a:xfrm>
          <a:prstGeom prst="rect">
            <a:avLst/>
          </a:prstGeom>
        </p:spPr>
      </p:pic>
      <p:sp>
        <p:nvSpPr>
          <p:cNvPr id="8" name="Rectangle 7">
            <a:extLst>
              <a:ext uri="{FF2B5EF4-FFF2-40B4-BE49-F238E27FC236}">
                <a16:creationId xmlns:a16="http://schemas.microsoft.com/office/drawing/2014/main" id="{C4079EDA-1B98-E3C1-23AD-7FB6F39FE268}"/>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1616598" y="995425"/>
            <a:ext cx="8958805" cy="1077230"/>
          </a:xfrm>
        </p:spPr>
        <p:txBody>
          <a:bodyPr anchor="b" anchorCtr="0">
            <a:noAutofit/>
          </a:bodyPr>
          <a:lstStyle>
            <a:lvl1pPr algn="ctr">
              <a:defRPr sz="3600"/>
            </a:lvl1pPr>
          </a:lstStyle>
          <a:p>
            <a:r>
              <a:rPr lang="en-US" dirty="0"/>
              <a:t>Click to add title</a:t>
            </a:r>
          </a:p>
        </p:txBody>
      </p:sp>
      <p:sp>
        <p:nvSpPr>
          <p:cNvPr id="9" name="Content Placeholder 2">
            <a:extLst>
              <a:ext uri="{FF2B5EF4-FFF2-40B4-BE49-F238E27FC236}">
                <a16:creationId xmlns:a16="http://schemas.microsoft.com/office/drawing/2014/main" id="{76BDAEBE-3A0C-BBCD-A1F0-E1F1E07000E1}"/>
              </a:ext>
            </a:extLst>
          </p:cNvPr>
          <p:cNvSpPr>
            <a:spLocks noGrp="1"/>
          </p:cNvSpPr>
          <p:nvPr>
            <p:ph sz="half" idx="14" hasCustomPrompt="1"/>
          </p:nvPr>
        </p:nvSpPr>
        <p:spPr>
          <a:xfrm>
            <a:off x="1616599" y="2257061"/>
            <a:ext cx="8958804" cy="3541853"/>
          </a:xfrm>
        </p:spPr>
        <p:txBody>
          <a:bodyPr>
            <a:normAutofit/>
          </a:bodyPr>
          <a:lstStyle>
            <a:lvl1pPr marL="0" indent="0">
              <a:spcBef>
                <a:spcPts val="1000"/>
              </a:spcBef>
              <a:spcAft>
                <a:spcPts val="1000"/>
              </a:spcAft>
              <a:buNone/>
              <a:defRPr sz="1800"/>
            </a:lvl1pPr>
            <a:lvl2pPr marL="228600">
              <a:spcBef>
                <a:spcPts val="600"/>
              </a:spcBef>
              <a:spcAft>
                <a:spcPts val="600"/>
              </a:spcAft>
              <a:defRPr sz="1800"/>
            </a:lvl2pPr>
            <a:lvl3pPr marL="685800">
              <a:spcBef>
                <a:spcPts val="600"/>
              </a:spcBef>
              <a:spcAft>
                <a:spcPts val="600"/>
              </a:spcAft>
              <a:defRPr sz="1800"/>
            </a:lvl3pPr>
            <a:lvl4pPr marL="1143000">
              <a:spcBef>
                <a:spcPts val="600"/>
              </a:spcBef>
              <a:spcAft>
                <a:spcPts val="600"/>
              </a:spcAft>
              <a:defRPr sz="1800"/>
            </a:lvl4pPr>
            <a:lvl5pPr marL="1600200">
              <a:spcBef>
                <a:spcPts val="600"/>
              </a:spcBef>
              <a:spcAft>
                <a:spcPts val="600"/>
              </a:spcAft>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2/25/2024</a:t>
            </a:fld>
            <a:endParaRPr lang="en-US" dirty="0"/>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258789470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 picture ">
    <p:spTree>
      <p:nvGrpSpPr>
        <p:cNvPr id="1" name=""/>
        <p:cNvGrpSpPr/>
        <p:nvPr/>
      </p:nvGrpSpPr>
      <p:grpSpPr>
        <a:xfrm>
          <a:off x="0" y="0"/>
          <a:ext cx="0" cy="0"/>
          <a:chOff x="0" y="0"/>
          <a:chExt cx="0" cy="0"/>
        </a:xfrm>
      </p:grpSpPr>
      <p:pic>
        <p:nvPicPr>
          <p:cNvPr id="4" name="Picture Placeholder 5">
            <a:extLst>
              <a:ext uri="{FF2B5EF4-FFF2-40B4-BE49-F238E27FC236}">
                <a16:creationId xmlns:a16="http://schemas.microsoft.com/office/drawing/2014/main" id="{236F3DDC-7FF8-F6A3-16EA-A01E7F79536C}"/>
              </a:ext>
              <a:ext uri="{C183D7F6-B498-43B3-948B-1728B52AA6E4}">
                <adec:decorative xmlns:adec="http://schemas.microsoft.com/office/drawing/2017/decorative" val="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1524" y="0"/>
            <a:ext cx="12188952" cy="6858000"/>
          </a:xfrm>
          <a:prstGeom prst="rect">
            <a:avLst/>
          </a:prstGeom>
        </p:spPr>
      </p:pic>
      <p:sp>
        <p:nvSpPr>
          <p:cNvPr id="9" name="Title 33">
            <a:extLst>
              <a:ext uri="{FF2B5EF4-FFF2-40B4-BE49-F238E27FC236}">
                <a16:creationId xmlns:a16="http://schemas.microsoft.com/office/drawing/2014/main" id="{E728EBB2-9164-AC06-6682-9505D88F9535}"/>
              </a:ext>
              <a:ext uri="{C183D7F6-B498-43B3-948B-1728B52AA6E4}">
                <adec:decorative xmlns:adec="http://schemas.microsoft.com/office/drawing/2017/decorative" val="1"/>
              </a:ext>
            </a:extLst>
          </p:cNvPr>
          <p:cNvSpPr txBox="1">
            <a:spLocks/>
          </p:cNvSpPr>
          <p:nvPr userDrawn="1"/>
        </p:nvSpPr>
        <p:spPr>
          <a:xfrm>
            <a:off x="915924" y="777240"/>
            <a:ext cx="6115497" cy="5303520"/>
          </a:xfrm>
          <a:prstGeom prst="rect">
            <a:avLst/>
          </a:prstGeom>
          <a:solidFill>
            <a:schemeClr val="bg1">
              <a:alpha val="95000"/>
            </a:schemeClr>
          </a:solidFill>
        </p:spPr>
        <p:txBody>
          <a:bodyPr vert="horz" lIns="91440" tIns="45720" rIns="91440" bIns="45720"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1416937" y="879674"/>
            <a:ext cx="5377406" cy="2550005"/>
          </a:xfrm>
        </p:spPr>
        <p:txBody>
          <a:bodyPr anchor="b" anchorCtr="0">
            <a:noAutofit/>
          </a:bodyPr>
          <a:lstStyle>
            <a:lvl1pPr>
              <a:defRPr sz="3600"/>
            </a:lvl1pPr>
          </a:lstStyle>
          <a:p>
            <a:r>
              <a:rPr lang="en-US" dirty="0"/>
              <a:t>Click to add title</a:t>
            </a:r>
          </a:p>
        </p:txBody>
      </p:sp>
      <p:sp>
        <p:nvSpPr>
          <p:cNvPr id="13" name="Text Placeholder 12">
            <a:extLst>
              <a:ext uri="{FF2B5EF4-FFF2-40B4-BE49-F238E27FC236}">
                <a16:creationId xmlns:a16="http://schemas.microsoft.com/office/drawing/2014/main" id="{53BA3AA6-E309-C0C7-B2C6-3705384B7067}"/>
              </a:ext>
            </a:extLst>
          </p:cNvPr>
          <p:cNvSpPr>
            <a:spLocks noGrp="1"/>
          </p:cNvSpPr>
          <p:nvPr>
            <p:ph type="body" sz="quarter" idx="13" hasCustomPrompt="1"/>
          </p:nvPr>
        </p:nvSpPr>
        <p:spPr>
          <a:xfrm>
            <a:off x="1417638" y="3576900"/>
            <a:ext cx="4126635" cy="2233613"/>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2/25/2024</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284543810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Content 1">
    <p:spTree>
      <p:nvGrpSpPr>
        <p:cNvPr id="1" name=""/>
        <p:cNvGrpSpPr/>
        <p:nvPr/>
      </p:nvGrpSpPr>
      <p:grpSpPr>
        <a:xfrm>
          <a:off x="0" y="0"/>
          <a:ext cx="0" cy="0"/>
          <a:chOff x="0" y="0"/>
          <a:chExt cx="0" cy="0"/>
        </a:xfrm>
      </p:grpSpPr>
      <p:pic>
        <p:nvPicPr>
          <p:cNvPr id="8" name="Picture Placeholder 5">
            <a:extLst>
              <a:ext uri="{FF2B5EF4-FFF2-40B4-BE49-F238E27FC236}">
                <a16:creationId xmlns:a16="http://schemas.microsoft.com/office/drawing/2014/main" id="{540E5FCC-3981-FB51-F0ED-B8BAB5C45A20}"/>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9" name="Rectangle 8">
            <a:extLst>
              <a:ext uri="{FF2B5EF4-FFF2-40B4-BE49-F238E27FC236}">
                <a16:creationId xmlns:a16="http://schemas.microsoft.com/office/drawing/2014/main" id="{3BCE2C9E-7BC3-0EB6-EBE4-26EE33A1F2A3}"/>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1269357" y="891251"/>
            <a:ext cx="9653286" cy="1158254"/>
          </a:xfrm>
        </p:spPr>
        <p:txBody>
          <a:bodyPr anchor="b" anchorCtr="0">
            <a:noAutofit/>
          </a:bodyPr>
          <a:lstStyle>
            <a:lvl1pPr algn="ctr">
              <a:defRPr sz="3600"/>
            </a:lvl1pPr>
          </a:lstStyle>
          <a:p>
            <a:r>
              <a:rPr lang="en-US" dirty="0"/>
              <a:t>Click to add title</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2/25/2024</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
        <p:nvSpPr>
          <p:cNvPr id="10" name="Content Placeholder 2">
            <a:extLst>
              <a:ext uri="{FF2B5EF4-FFF2-40B4-BE49-F238E27FC236}">
                <a16:creationId xmlns:a16="http://schemas.microsoft.com/office/drawing/2014/main" id="{ECB36301-48E6-AF64-5055-0CCA79474EAE}"/>
              </a:ext>
            </a:extLst>
          </p:cNvPr>
          <p:cNvSpPr>
            <a:spLocks noGrp="1"/>
          </p:cNvSpPr>
          <p:nvPr>
            <p:ph sz="half" idx="13" hasCustomPrompt="1"/>
          </p:nvPr>
        </p:nvSpPr>
        <p:spPr>
          <a:xfrm>
            <a:off x="1400540" y="2257062"/>
            <a:ext cx="4062711" cy="3541853"/>
          </a:xfrm>
        </p:spPr>
        <p:txBody>
          <a:bodyPr>
            <a:normAutofit/>
          </a:bodyPr>
          <a:lstStyle>
            <a:lvl1pPr marL="0" indent="0">
              <a:spcBef>
                <a:spcPts val="600"/>
              </a:spcBef>
              <a:spcAft>
                <a:spcPts val="600"/>
              </a:spcAft>
              <a:buNone/>
              <a:defRPr sz="1800"/>
            </a:lvl1pPr>
            <a:lvl2pPr marL="228600">
              <a:spcBef>
                <a:spcPts val="600"/>
              </a:spcBef>
              <a:spcAft>
                <a:spcPts val="600"/>
              </a:spcAft>
              <a:defRPr sz="1800"/>
            </a:lvl2pPr>
            <a:lvl3pPr marL="685800">
              <a:spcBef>
                <a:spcPts val="600"/>
              </a:spcBef>
              <a:spcAft>
                <a:spcPts val="600"/>
              </a:spcAft>
              <a:defRPr sz="1800"/>
            </a:lvl3pPr>
            <a:lvl4pPr marL="1143000">
              <a:spcBef>
                <a:spcPts val="600"/>
              </a:spcBef>
              <a:spcAft>
                <a:spcPts val="600"/>
              </a:spcAft>
              <a:defRPr sz="1800"/>
            </a:lvl4pPr>
            <a:lvl5pPr marL="1600200">
              <a:spcBef>
                <a:spcPts val="600"/>
              </a:spcBef>
              <a:spcAft>
                <a:spcPts val="600"/>
              </a:spcAft>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2">
            <a:extLst>
              <a:ext uri="{FF2B5EF4-FFF2-40B4-BE49-F238E27FC236}">
                <a16:creationId xmlns:a16="http://schemas.microsoft.com/office/drawing/2014/main" id="{5F973906-E48D-CA3F-3E96-205D2E688DC5}"/>
              </a:ext>
            </a:extLst>
          </p:cNvPr>
          <p:cNvSpPr>
            <a:spLocks noGrp="1"/>
          </p:cNvSpPr>
          <p:nvPr>
            <p:ph sz="half" idx="14" hasCustomPrompt="1"/>
          </p:nvPr>
        </p:nvSpPr>
        <p:spPr>
          <a:xfrm>
            <a:off x="6588311" y="2257061"/>
            <a:ext cx="4203151" cy="3541853"/>
          </a:xfrm>
        </p:spPr>
        <p:txBody>
          <a:bodyPr>
            <a:normAutofit/>
          </a:bodyPr>
          <a:lstStyle>
            <a:lvl1pPr marL="0" indent="0">
              <a:spcBef>
                <a:spcPts val="600"/>
              </a:spcBef>
              <a:spcAft>
                <a:spcPts val="600"/>
              </a:spcAft>
              <a:buNone/>
              <a:defRPr sz="1800"/>
            </a:lvl1pPr>
            <a:lvl2pPr marL="228600">
              <a:spcBef>
                <a:spcPts val="600"/>
              </a:spcBef>
              <a:spcAft>
                <a:spcPts val="600"/>
              </a:spcAft>
              <a:defRPr sz="1800"/>
            </a:lvl2pPr>
            <a:lvl3pPr marL="685800">
              <a:spcBef>
                <a:spcPts val="600"/>
              </a:spcBef>
              <a:spcAft>
                <a:spcPts val="600"/>
              </a:spcAft>
              <a:defRPr sz="1800"/>
            </a:lvl3pPr>
            <a:lvl4pPr marL="1143000">
              <a:spcBef>
                <a:spcPts val="600"/>
              </a:spcBef>
              <a:spcAft>
                <a:spcPts val="600"/>
              </a:spcAft>
              <a:defRPr sz="1800"/>
            </a:lvl4pPr>
            <a:lvl5pPr marL="1600200">
              <a:spcBef>
                <a:spcPts val="600"/>
              </a:spcBef>
              <a:spcAft>
                <a:spcPts val="600"/>
              </a:spcAft>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50529078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pic>
        <p:nvPicPr>
          <p:cNvPr id="8" name="Picture Placeholder 44">
            <a:extLst>
              <a:ext uri="{FF2B5EF4-FFF2-40B4-BE49-F238E27FC236}">
                <a16:creationId xmlns:a16="http://schemas.microsoft.com/office/drawing/2014/main" id="{07AB38AA-85DC-3DF3-4ED4-B78FB670FFA9}"/>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9" name="Rectangle 8">
            <a:extLst>
              <a:ext uri="{FF2B5EF4-FFF2-40B4-BE49-F238E27FC236}">
                <a16:creationId xmlns:a16="http://schemas.microsoft.com/office/drawing/2014/main" id="{8F2DD44F-3200-BF06-94F9-C6A07EAD76B9}"/>
              </a:ext>
              <a:ext uri="{C183D7F6-B498-43B3-948B-1728B52AA6E4}">
                <adec:decorative xmlns:adec="http://schemas.microsoft.com/office/drawing/2017/decorative" val="1"/>
              </a:ext>
            </a:extLst>
          </p:cNvPr>
          <p:cNvSpPr/>
          <p:nvPr userDrawn="1"/>
        </p:nvSpPr>
        <p:spPr>
          <a:xfrm>
            <a:off x="914400" y="777240"/>
            <a:ext cx="10361676"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1092361" y="777240"/>
            <a:ext cx="10007278" cy="1283843"/>
          </a:xfrm>
        </p:spPr>
        <p:txBody>
          <a:bodyPr anchor="b" anchorCtr="0">
            <a:noAutofit/>
          </a:bodyPr>
          <a:lstStyle>
            <a:lvl1pPr algn="ctr">
              <a:defRPr sz="3600"/>
            </a:lvl1pPr>
          </a:lstStyle>
          <a:p>
            <a:r>
              <a:rPr lang="en-US" dirty="0"/>
              <a:t>Click to add title</a:t>
            </a:r>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hasCustomPrompt="1"/>
          </p:nvPr>
        </p:nvSpPr>
        <p:spPr>
          <a:xfrm>
            <a:off x="1447029" y="2261313"/>
            <a:ext cx="3275746" cy="3653350"/>
          </a:xfrm>
        </p:spPr>
        <p:txBody>
          <a:bodyPr>
            <a:normAutofit/>
          </a:bodyPr>
          <a:lstStyle>
            <a:lvl1pPr marL="0" indent="0">
              <a:lnSpc>
                <a:spcPct val="100000"/>
              </a:lnSpc>
              <a:spcBef>
                <a:spcPts val="1000"/>
              </a:spcBef>
              <a:spcAft>
                <a:spcPts val="600"/>
              </a:spcAft>
              <a:buNone/>
              <a:defRPr sz="1800"/>
            </a:lvl1pPr>
            <a:lvl2pPr marL="228600" indent="0">
              <a:lnSpc>
                <a:spcPct val="100000"/>
              </a:lnSpc>
              <a:spcBef>
                <a:spcPts val="1000"/>
              </a:spcBef>
              <a:spcAft>
                <a:spcPts val="600"/>
              </a:spcAft>
              <a:buNone/>
              <a:defRPr sz="1800"/>
            </a:lvl2pPr>
            <a:lvl3pPr marL="914400" indent="0">
              <a:lnSpc>
                <a:spcPct val="100000"/>
              </a:lnSpc>
              <a:spcBef>
                <a:spcPts val="1000"/>
              </a:spcBef>
              <a:spcAft>
                <a:spcPts val="600"/>
              </a:spcAft>
              <a:buNone/>
              <a:defRPr sz="1800"/>
            </a:lvl3pPr>
            <a:lvl4pPr marL="1143000" indent="0">
              <a:lnSpc>
                <a:spcPct val="100000"/>
              </a:lnSpc>
              <a:spcBef>
                <a:spcPts val="1000"/>
              </a:spcBef>
              <a:spcAft>
                <a:spcPts val="600"/>
              </a:spcAft>
              <a:buNone/>
              <a:defRPr sz="1800"/>
            </a:lvl4pPr>
            <a:lvl5pPr marL="1600200" indent="0">
              <a:lnSpc>
                <a:spcPct val="100000"/>
              </a:lnSpc>
              <a:spcBef>
                <a:spcPts val="1000"/>
              </a:spcBef>
              <a:spcAft>
                <a:spcPts val="600"/>
              </a:spcAft>
              <a:buNone/>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2/25/2024</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
        <p:nvSpPr>
          <p:cNvPr id="10" name="Content Placeholder 2">
            <a:extLst>
              <a:ext uri="{FF2B5EF4-FFF2-40B4-BE49-F238E27FC236}">
                <a16:creationId xmlns:a16="http://schemas.microsoft.com/office/drawing/2014/main" id="{C2AA9CA0-D45C-FE27-D4E4-DD219364E4FB}"/>
              </a:ext>
            </a:extLst>
          </p:cNvPr>
          <p:cNvSpPr>
            <a:spLocks noGrp="1"/>
          </p:cNvSpPr>
          <p:nvPr>
            <p:ph sz="half" idx="13" hasCustomPrompt="1"/>
          </p:nvPr>
        </p:nvSpPr>
        <p:spPr>
          <a:xfrm>
            <a:off x="5150734" y="2261313"/>
            <a:ext cx="5594236" cy="3653350"/>
          </a:xfrm>
        </p:spPr>
        <p:txBody>
          <a:bodyPr>
            <a:normAutofit/>
          </a:bodyPr>
          <a:lstStyle>
            <a:lvl1pPr marL="0" indent="0">
              <a:spcBef>
                <a:spcPts val="600"/>
              </a:spcBef>
              <a:spcAft>
                <a:spcPts val="600"/>
              </a:spcAft>
              <a:buNone/>
              <a:defRPr sz="1800"/>
            </a:lvl1pPr>
            <a:lvl2pPr marL="228600">
              <a:spcBef>
                <a:spcPts val="600"/>
              </a:spcBef>
              <a:spcAft>
                <a:spcPts val="600"/>
              </a:spcAft>
              <a:defRPr sz="1800"/>
            </a:lvl2pPr>
            <a:lvl3pPr marL="685800">
              <a:spcBef>
                <a:spcPts val="600"/>
              </a:spcBef>
              <a:spcAft>
                <a:spcPts val="600"/>
              </a:spcAft>
              <a:defRPr sz="1800"/>
            </a:lvl3pPr>
            <a:lvl4pPr marL="1143000">
              <a:spcBef>
                <a:spcPts val="600"/>
              </a:spcBef>
              <a:spcAft>
                <a:spcPts val="600"/>
              </a:spcAft>
              <a:defRPr sz="1800"/>
            </a:lvl4pPr>
            <a:lvl5pPr marL="1600200">
              <a:spcBef>
                <a:spcPts val="600"/>
              </a:spcBef>
              <a:spcAft>
                <a:spcPts val="600"/>
              </a:spcAft>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578526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6D8061D-18C3-4F4F-85EF-561633F58754}" type="datetimeFigureOut">
              <a:rPr lang="en-US" smtClean="0"/>
              <a:t>2/25/2024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BD12358-51D2-46B3-9BDE-DF29528B9454}" type="slidenum">
              <a:rPr lang="en-US" smtClean="0"/>
              <a:t>‹#›</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91121656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 subtitle">
    <p:spTree>
      <p:nvGrpSpPr>
        <p:cNvPr id="1" name=""/>
        <p:cNvGrpSpPr/>
        <p:nvPr/>
      </p:nvGrpSpPr>
      <p:grpSpPr>
        <a:xfrm>
          <a:off x="0" y="0"/>
          <a:ext cx="0" cy="0"/>
          <a:chOff x="0" y="0"/>
          <a:chExt cx="0" cy="0"/>
        </a:xfrm>
      </p:grpSpPr>
      <p:pic>
        <p:nvPicPr>
          <p:cNvPr id="7" name="Picture Placeholder 8">
            <a:extLst>
              <a:ext uri="{FF2B5EF4-FFF2-40B4-BE49-F238E27FC236}">
                <a16:creationId xmlns:a16="http://schemas.microsoft.com/office/drawing/2014/main" id="{F1219773-33FA-E4F9-4EAE-0764613F6213}"/>
              </a:ext>
              <a:ext uri="{C183D7F6-B498-43B3-948B-1728B52AA6E4}">
                <adec:decorative xmlns:adec="http://schemas.microsoft.com/office/drawing/2017/decorative" val="1"/>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8" name="Rectangle 7">
            <a:extLst>
              <a:ext uri="{FF2B5EF4-FFF2-40B4-BE49-F238E27FC236}">
                <a16:creationId xmlns:a16="http://schemas.microsoft.com/office/drawing/2014/main" id="{92817C37-9292-1CF3-6529-DEF7174273E0}"/>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6061275" y="1134320"/>
            <a:ext cx="4803494" cy="1956122"/>
          </a:xfrm>
        </p:spPr>
        <p:txBody>
          <a:bodyPr anchor="b">
            <a:noAutofit/>
          </a:bodyPr>
          <a:lstStyle>
            <a:lvl1pPr algn="l">
              <a:defRPr sz="3600"/>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6061275" y="3418271"/>
            <a:ext cx="4803494" cy="2305409"/>
          </a:xfrm>
        </p:spPr>
        <p:txBody>
          <a:bodyPr>
            <a:noAutofit/>
          </a:bodyPr>
          <a:lstStyle>
            <a:lvl1pPr marL="0" indent="0" algn="l">
              <a:spcAft>
                <a:spcPts val="1000"/>
              </a:spcAft>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text</a:t>
            </a:r>
          </a:p>
        </p:txBody>
      </p:sp>
      <p:sp>
        <p:nvSpPr>
          <p:cNvPr id="12" name="Picture Placeholder 11">
            <a:extLst>
              <a:ext uri="{FF2B5EF4-FFF2-40B4-BE49-F238E27FC236}">
                <a16:creationId xmlns:a16="http://schemas.microsoft.com/office/drawing/2014/main" id="{E5D7B0DF-23EB-406B-9FAA-0182626A919B}"/>
              </a:ext>
            </a:extLst>
          </p:cNvPr>
          <p:cNvSpPr>
            <a:spLocks noGrp="1"/>
          </p:cNvSpPr>
          <p:nvPr>
            <p:ph type="pic" sz="quarter" idx="13"/>
          </p:nvPr>
        </p:nvSpPr>
        <p:spPr>
          <a:xfrm>
            <a:off x="1308563" y="1146638"/>
            <a:ext cx="4389120" cy="4572000"/>
          </a:xfrm>
        </p:spPr>
        <p:txBody>
          <a:bodyPr>
            <a:normAutofit/>
          </a:bodyPr>
          <a:lstStyle>
            <a:lvl1pPr marL="0" indent="0" algn="ctr">
              <a:buNone/>
              <a:defRPr sz="2000"/>
            </a:lvl1pPr>
          </a:lstStyle>
          <a:p>
            <a:r>
              <a:rPr lang="en-US"/>
              <a:t>Click icon to add picture</a:t>
            </a:r>
            <a:endParaRPr lang="en-US" dirty="0"/>
          </a:p>
        </p:txBody>
      </p:sp>
      <p:sp>
        <p:nvSpPr>
          <p:cNvPr id="4" name="Date Placeholder 3">
            <a:extLst>
              <a:ext uri="{FF2B5EF4-FFF2-40B4-BE49-F238E27FC236}">
                <a16:creationId xmlns:a16="http://schemas.microsoft.com/office/drawing/2014/main" id="{C0070940-5919-2C95-2278-32E50BF14DD1}"/>
              </a:ext>
            </a:extLst>
          </p:cNvPr>
          <p:cNvSpPr>
            <a:spLocks noGrp="1"/>
          </p:cNvSpPr>
          <p:nvPr>
            <p:ph type="dt" sz="half" idx="10"/>
          </p:nvPr>
        </p:nvSpPr>
        <p:spPr/>
        <p:txBody>
          <a:bodyPr/>
          <a:lstStyle/>
          <a:p>
            <a:fld id="{D6D8061D-18C3-4F4F-85EF-561633F58754}" type="datetimeFigureOut">
              <a:rPr lang="en-US" smtClean="0"/>
              <a:t>2/25/2024</a:t>
            </a:fld>
            <a:endParaRPr lang="en-US" dirty="0"/>
          </a:p>
        </p:txBody>
      </p:sp>
      <p:sp>
        <p:nvSpPr>
          <p:cNvPr id="5" name="Footer Placeholder 4">
            <a:extLst>
              <a:ext uri="{FF2B5EF4-FFF2-40B4-BE49-F238E27FC236}">
                <a16:creationId xmlns:a16="http://schemas.microsoft.com/office/drawing/2014/main" id="{1957D599-49CF-19FE-6D86-C5EDB765F41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8931DF1-1C8D-86B9-BFDD-098FFC00FDC2}"/>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156372774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ntent + table">
    <p:spTree>
      <p:nvGrpSpPr>
        <p:cNvPr id="1" name=""/>
        <p:cNvGrpSpPr/>
        <p:nvPr/>
      </p:nvGrpSpPr>
      <p:grpSpPr>
        <a:xfrm>
          <a:off x="0" y="0"/>
          <a:ext cx="0" cy="0"/>
          <a:chOff x="0" y="0"/>
          <a:chExt cx="0" cy="0"/>
        </a:xfrm>
      </p:grpSpPr>
      <p:pic>
        <p:nvPicPr>
          <p:cNvPr id="4" name="Picture Placeholder 64">
            <a:extLst>
              <a:ext uri="{FF2B5EF4-FFF2-40B4-BE49-F238E27FC236}">
                <a16:creationId xmlns:a16="http://schemas.microsoft.com/office/drawing/2014/main" id="{7C62E1FE-8CAE-1FE1-6A91-DFE7F1D87083}"/>
              </a:ext>
              <a:ext uri="{C183D7F6-B498-43B3-948B-1728B52AA6E4}">
                <adec:decorative xmlns:adec="http://schemas.microsoft.com/office/drawing/2017/decorative" val="1"/>
              </a:ext>
            </a:extLst>
          </p:cNvPr>
          <p:cNvPicPr>
            <a:picLocks noChangeAspect="1"/>
          </p:cNvPicPr>
          <p:nvPr userDrawn="1"/>
        </p:nvPicPr>
        <p:blipFill rotWithShape="1">
          <a:blip r:embed="rId2">
            <a:alphaModFix amt="44000"/>
            <a:extLst>
              <a:ext uri="{28A0092B-C50C-407E-A947-70E740481C1C}">
                <a14:useLocalDpi xmlns:a14="http://schemas.microsoft.com/office/drawing/2010/main"/>
              </a:ext>
            </a:extLst>
          </a:blip>
          <a:srcRect/>
          <a:stretch/>
        </p:blipFill>
        <p:spPr>
          <a:xfrm rot="10800000">
            <a:off x="0" y="0"/>
            <a:ext cx="12188825" cy="6858000"/>
          </a:xfrm>
          <a:prstGeom prst="rect">
            <a:avLst/>
          </a:prstGeom>
          <a:solidFill>
            <a:schemeClr val="accent1"/>
          </a:solidFill>
        </p:spPr>
      </p:pic>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266219"/>
            <a:ext cx="10389243" cy="1424470"/>
          </a:xfrm>
        </p:spPr>
        <p:txBody>
          <a:bodyPr anchor="ctr" anchorCtr="0">
            <a:noAutofit/>
          </a:bodyPr>
          <a:lstStyle>
            <a:lvl1pPr>
              <a:defRPr sz="3600"/>
            </a:lvl1pPr>
          </a:lstStyle>
          <a:p>
            <a:r>
              <a:rPr lang="en-US" dirty="0"/>
              <a:t>Click to add title</a:t>
            </a:r>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hasCustomPrompt="1"/>
          </p:nvPr>
        </p:nvSpPr>
        <p:spPr>
          <a:xfrm>
            <a:off x="838200" y="1779325"/>
            <a:ext cx="3490732" cy="4297680"/>
          </a:xfrm>
        </p:spPr>
        <p:txBody>
          <a:bodyPr tIns="274320">
            <a:normAutofit/>
          </a:bodyPr>
          <a:lstStyle>
            <a:lvl1pPr marL="0" indent="0">
              <a:spcBef>
                <a:spcPts val="1000"/>
              </a:spcBef>
              <a:spcAft>
                <a:spcPts val="1000"/>
              </a:spcAft>
              <a:buNone/>
              <a:defRPr sz="1800"/>
            </a:lvl1pPr>
            <a:lvl2pPr marL="228600" indent="0">
              <a:spcBef>
                <a:spcPts val="1000"/>
              </a:spcBef>
              <a:spcAft>
                <a:spcPts val="1000"/>
              </a:spcAft>
              <a:buNone/>
              <a:defRPr sz="1800"/>
            </a:lvl2pPr>
            <a:lvl3pPr marL="685800" indent="0">
              <a:spcBef>
                <a:spcPts val="1000"/>
              </a:spcBef>
              <a:spcAft>
                <a:spcPts val="1000"/>
              </a:spcAft>
              <a:buNone/>
              <a:defRPr sz="1800"/>
            </a:lvl3pPr>
            <a:lvl4pPr marL="1143000" indent="0">
              <a:spcBef>
                <a:spcPts val="1000"/>
              </a:spcBef>
              <a:spcAft>
                <a:spcPts val="1000"/>
              </a:spcAft>
              <a:buNone/>
              <a:defRPr sz="1800"/>
            </a:lvl4pPr>
            <a:lvl5pPr marL="1600200" indent="0">
              <a:spcBef>
                <a:spcPts val="1000"/>
              </a:spcBef>
              <a:spcAft>
                <a:spcPts val="1000"/>
              </a:spcAft>
              <a:buNone/>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p:nvPr>
        </p:nvSpPr>
        <p:spPr>
          <a:xfrm>
            <a:off x="4502552" y="1779325"/>
            <a:ext cx="6724891" cy="4297680"/>
          </a:xfrm>
        </p:spPr>
        <p:txBody>
          <a:bodyPr/>
          <a:lstStyle/>
          <a:p>
            <a:r>
              <a:rPr lang="en-US"/>
              <a:t>Click icon to add table</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2/25/2024</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28081503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pic>
        <p:nvPicPr>
          <p:cNvPr id="3" name="Picture Placeholder 64">
            <a:extLst>
              <a:ext uri="{FF2B5EF4-FFF2-40B4-BE49-F238E27FC236}">
                <a16:creationId xmlns:a16="http://schemas.microsoft.com/office/drawing/2014/main" id="{55E792AE-CF37-9DD8-2703-49480775F029}"/>
              </a:ext>
              <a:ext uri="{C183D7F6-B498-43B3-948B-1728B52AA6E4}">
                <adec:decorative xmlns:adec="http://schemas.microsoft.com/office/drawing/2017/decorative" val="1"/>
              </a:ext>
            </a:extLst>
          </p:cNvPr>
          <p:cNvPicPr>
            <a:picLocks noChangeAspect="1"/>
          </p:cNvPicPr>
          <p:nvPr userDrawn="1"/>
        </p:nvPicPr>
        <p:blipFill rotWithShape="1">
          <a:blip r:embed="rId2">
            <a:alphaModFix amt="44000"/>
            <a:extLst>
              <a:ext uri="{28A0092B-C50C-407E-A947-70E740481C1C}">
                <a14:useLocalDpi xmlns:a14="http://schemas.microsoft.com/office/drawing/2010/main"/>
              </a:ext>
            </a:extLst>
          </a:blip>
          <a:srcRect/>
          <a:stretch/>
        </p:blipFill>
        <p:spPr>
          <a:xfrm rot="10800000">
            <a:off x="0" y="0"/>
            <a:ext cx="12188825" cy="6858000"/>
          </a:xfrm>
          <a:prstGeom prst="rect">
            <a:avLst/>
          </a:prstGeom>
          <a:solidFill>
            <a:schemeClr val="accent1"/>
          </a:solidFill>
        </p:spPr>
      </p:pic>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838200" y="133629"/>
            <a:ext cx="10515600" cy="1325563"/>
          </a:xfrm>
        </p:spPr>
        <p:txBody>
          <a:bodyPr anchor="b" anchorCtr="0">
            <a:noAutofit/>
          </a:bodyPr>
          <a:lstStyle>
            <a:lvl1pPr>
              <a:defRPr sz="3600"/>
            </a:lvl1pPr>
          </a:lstStyle>
          <a:p>
            <a:r>
              <a:rPr lang="en-US" dirty="0"/>
              <a:t>Click to add title</a:t>
            </a:r>
          </a:p>
        </p:txBody>
      </p:sp>
      <p:sp>
        <p:nvSpPr>
          <p:cNvPr id="8" name="Table Placeholder 7">
            <a:extLst>
              <a:ext uri="{FF2B5EF4-FFF2-40B4-BE49-F238E27FC236}">
                <a16:creationId xmlns:a16="http://schemas.microsoft.com/office/drawing/2014/main" id="{0CEAFE70-86D3-8690-31CA-F9A1FBA494D0}"/>
              </a:ext>
            </a:extLst>
          </p:cNvPr>
          <p:cNvSpPr>
            <a:spLocks noGrp="1"/>
          </p:cNvSpPr>
          <p:nvPr>
            <p:ph type="tbl" sz="quarter" idx="13"/>
          </p:nvPr>
        </p:nvSpPr>
        <p:spPr>
          <a:xfrm>
            <a:off x="914400" y="1779325"/>
            <a:ext cx="10361676" cy="4297680"/>
          </a:xfrm>
        </p:spPr>
        <p:txBody>
          <a:bodyPr/>
          <a:lstStyle>
            <a:lvl1pPr>
              <a:defRPr/>
            </a:lvl1pPr>
          </a:lstStyle>
          <a:p>
            <a:r>
              <a:rPr lang="en-US"/>
              <a:t>Click icon to add table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2/25/2024</a:t>
            </a:fld>
            <a:endParaRPr lang="en-US" dirty="0"/>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26260992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6D8061D-18C3-4F4F-85EF-561633F58754}" type="datetimeFigureOut">
              <a:rPr lang="en-US" smtClean="0"/>
              <a:t>2/25/2024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BD12358-51D2-46B3-9BDE-DF29528B9454}" type="slidenum">
              <a:rPr lang="en-US" smtClean="0"/>
              <a:t>‹#›</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2936319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6D8061D-18C3-4F4F-85EF-561633F58754}" type="datetimeFigureOut">
              <a:rPr lang="en-US" smtClean="0"/>
              <a:t>2/25/2024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BD12358-51D2-46B3-9BDE-DF29528B9454}" type="slidenum">
              <a:rPr lang="en-US" smtClean="0"/>
              <a:t>‹#›</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0033101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6D8061D-18C3-4F4F-85EF-561633F58754}" type="datetimeFigureOut">
              <a:rPr lang="en-US" smtClean="0"/>
              <a:t>2/25/2024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CBD12358-51D2-46B3-9BDE-DF29528B9454}" type="slidenum">
              <a:rPr lang="en-US" smtClean="0"/>
              <a:t>‹#›</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0642443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509A250-FF31-4206-8172-F9D3106AACB1}" type="datetimeFigureOut">
              <a:rPr lang="en-US" smtClean="0"/>
              <a:t>2/25/2024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02111984F565}" type="slidenum">
              <a:rPr lang="en-US" smtClean="0"/>
              <a:t>‹#›</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6" name="Picture Placeholder 8">
            <a:extLst>
              <a:ext uri="{FF2B5EF4-FFF2-40B4-BE49-F238E27FC236}">
                <a16:creationId xmlns:a16="http://schemas.microsoft.com/office/drawing/2014/main" id="{754A7309-6C87-F4D4-4A2C-E5699D597932}"/>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7" name="Rectangle 6">
            <a:extLst>
              <a:ext uri="{FF2B5EF4-FFF2-40B4-BE49-F238E27FC236}">
                <a16:creationId xmlns:a16="http://schemas.microsoft.com/office/drawing/2014/main" id="{BDB3FB08-7EC1-CE7B-E820-63396BE2A7FC}"/>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915830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6D8061D-18C3-4F4F-85EF-561633F58754}" type="datetimeFigureOut">
              <a:rPr lang="en-US" smtClean="0"/>
              <a:t>2/25/2024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23000914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6D8061D-18C3-4F4F-85EF-561633F58754}" type="datetimeFigureOut">
              <a:rPr lang="en-US" smtClean="0"/>
              <a:t>2/25/2024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BD12358-51D2-46B3-9BDE-DF29528B9454}" type="slidenum">
              <a:rPr lang="en-US" smtClean="0"/>
              <a:t>‹#›</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0076733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D6D8061D-18C3-4F4F-85EF-561633F58754}" type="datetimeFigureOut">
              <a:rPr lang="en-US" smtClean="0"/>
              <a:t>2/25/2024</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endParaRPr lang="en-US" dirty="0"/>
          </a:p>
        </p:txBody>
      </p:sp>
      <p:sp>
        <p:nvSpPr>
          <p:cNvPr id="7" name="Slide Number Placeholder 6"/>
          <p:cNvSpPr>
            <a:spLocks noGrp="1"/>
          </p:cNvSpPr>
          <p:nvPr>
            <p:ph type="sldNum" sz="quarter" idx="12"/>
          </p:nvPr>
        </p:nvSpPr>
        <p:spPr/>
        <p:txBody>
          <a:bodyPr/>
          <a:lstStyle/>
          <a:p>
            <a:fld id="{CBD12358-51D2-46B3-9BDE-DF29528B9454}" type="slidenum">
              <a:rPr lang="en-US" smtClean="0"/>
              <a:t>‹#›</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5058854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image" Target="../media/image1.jp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24">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D6D8061D-18C3-4F4F-85EF-561633F58754}" type="datetimeFigureOut">
              <a:rPr lang="en-US" smtClean="0"/>
              <a:t>2/25/2024</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CBD12358-51D2-46B3-9BDE-DF29528B9454}" type="slidenum">
              <a:rPr lang="en-US" smtClean="0"/>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76245139"/>
      </p:ext>
    </p:extLst>
  </p:cSld>
  <p:clrMap bg1="lt1" tx1="dk1" bg2="lt2" tx2="dk2" accent1="accent1" accent2="accent2" accent3="accent3" accent4="accent4" accent5="accent5" accent6="accent6" hlink="hlink" folHlink="folHlink"/>
  <p:sldLayoutIdLst>
    <p:sldLayoutId id="2147483736" r:id="rId1"/>
    <p:sldLayoutId id="2147483737" r:id="rId2"/>
    <p:sldLayoutId id="2147483738" r:id="rId3"/>
    <p:sldLayoutId id="2147483739" r:id="rId4"/>
    <p:sldLayoutId id="2147483740" r:id="rId5"/>
    <p:sldLayoutId id="2147483741" r:id="rId6"/>
    <p:sldLayoutId id="2147483742" r:id="rId7"/>
    <p:sldLayoutId id="2147483743" r:id="rId8"/>
    <p:sldLayoutId id="2147483744" r:id="rId9"/>
    <p:sldLayoutId id="2147483745" r:id="rId10"/>
    <p:sldLayoutId id="2147483746" r:id="rId11"/>
    <p:sldLayoutId id="2147483747" r:id="rId12"/>
    <p:sldLayoutId id="2147483748" r:id="rId13"/>
    <p:sldLayoutId id="2147483654" r:id="rId14"/>
    <p:sldLayoutId id="2147483659" r:id="rId15"/>
    <p:sldLayoutId id="2147483650" r:id="rId16"/>
    <p:sldLayoutId id="2147483652" r:id="rId17"/>
    <p:sldLayoutId id="2147483662" r:id="rId18"/>
    <p:sldLayoutId id="2147483663" r:id="rId19"/>
    <p:sldLayoutId id="2147483649" r:id="rId20"/>
    <p:sldLayoutId id="2147483666" r:id="rId21"/>
    <p:sldLayoutId id="2147483665" r:id="rId22"/>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xml"/><Relationship Id="rId1" Type="http://schemas.openxmlformats.org/officeDocument/2006/relationships/slideLayout" Target="../slideLayouts/slideLayout6.xml"/><Relationship Id="rId4" Type="http://schemas.openxmlformats.org/officeDocument/2006/relationships/image" Target="../media/image1.jpg"/></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10.jpe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10.jpe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1E0BBB67-F6B5-D091-A0C2-D0F511CB7929}"/>
            </a:ext>
          </a:extLst>
        </p:cNvPr>
        <p:cNvGrpSpPr/>
        <p:nvPr/>
      </p:nvGrpSpPr>
      <p:grpSpPr>
        <a:xfrm>
          <a:off x="0" y="0"/>
          <a:ext cx="0" cy="0"/>
          <a:chOff x="0" y="0"/>
          <a:chExt cx="0" cy="0"/>
        </a:xfrm>
      </p:grpSpPr>
      <p:sp>
        <p:nvSpPr>
          <p:cNvPr id="9" name="Rectangle 8">
            <a:extLst>
              <a:ext uri="{FF2B5EF4-FFF2-40B4-BE49-F238E27FC236}">
                <a16:creationId xmlns:a16="http://schemas.microsoft.com/office/drawing/2014/main" id="{23522FE7-5A29-4EF6-B1EF-2CA55748A7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pic>
        <p:nvPicPr>
          <p:cNvPr id="11" name="Picture 10">
            <a:extLst>
              <a:ext uri="{FF2B5EF4-FFF2-40B4-BE49-F238E27FC236}">
                <a16:creationId xmlns:a16="http://schemas.microsoft.com/office/drawing/2014/main" id="{C2192E09-EBC7-416C-B887-DFF915D7F43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3" name="Straight Connector 12">
            <a:extLst>
              <a:ext uri="{FF2B5EF4-FFF2-40B4-BE49-F238E27FC236}">
                <a16:creationId xmlns:a16="http://schemas.microsoft.com/office/drawing/2014/main" id="{2924498D-E084-44BE-A196-CFCE3556435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3BBC7667-C352-4842-9AFD-E5C16AD002F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17" name="Rectangle 16">
            <a:extLst>
              <a:ext uri="{FF2B5EF4-FFF2-40B4-BE49-F238E27FC236}">
                <a16:creationId xmlns:a16="http://schemas.microsoft.com/office/drawing/2014/main" id="{1EE485E7-7D6D-4CB0-A3AD-261D97B2EF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A55E3208-F0C4-4962-8946-065C94F896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dirty="0"/>
          </a:p>
        </p:txBody>
      </p:sp>
      <p:sp>
        <p:nvSpPr>
          <p:cNvPr id="4" name="Title 3">
            <a:extLst>
              <a:ext uri="{FF2B5EF4-FFF2-40B4-BE49-F238E27FC236}">
                <a16:creationId xmlns:a16="http://schemas.microsoft.com/office/drawing/2014/main" id="{C6D28BE2-DA0C-B8B6-BECB-FEF234D8FA43}"/>
              </a:ext>
            </a:extLst>
          </p:cNvPr>
          <p:cNvSpPr>
            <a:spLocks noGrp="1"/>
          </p:cNvSpPr>
          <p:nvPr>
            <p:ph type="title"/>
          </p:nvPr>
        </p:nvSpPr>
        <p:spPr>
          <a:xfrm>
            <a:off x="5140235" y="1027937"/>
            <a:ext cx="6083708" cy="3711894"/>
          </a:xfrm>
        </p:spPr>
        <p:txBody>
          <a:bodyPr vert="horz" lIns="91440" tIns="45720" rIns="91440" bIns="0" rtlCol="0" anchor="ctr">
            <a:normAutofit fontScale="90000"/>
          </a:bodyPr>
          <a:lstStyle/>
          <a:p>
            <a:br>
              <a:rPr lang="en-US" sz="4200" dirty="0">
                <a:solidFill>
                  <a:schemeClr val="accent1"/>
                </a:solidFill>
              </a:rPr>
            </a:br>
            <a:r>
              <a:rPr lang="en-US" sz="4200" dirty="0">
                <a:solidFill>
                  <a:schemeClr val="accent1"/>
                </a:solidFill>
              </a:rPr>
              <a:t>AGILE</a:t>
            </a:r>
            <a:br>
              <a:rPr lang="en-US" sz="4200" dirty="0"/>
            </a:br>
            <a:br>
              <a:rPr lang="en-US" sz="4200" dirty="0"/>
            </a:br>
            <a:r>
              <a:rPr lang="en-US" sz="4200" dirty="0"/>
              <a:t>Presentation</a:t>
            </a:r>
            <a:br>
              <a:rPr lang="en-US" sz="4200" dirty="0"/>
            </a:br>
            <a:br>
              <a:rPr lang="en-US" sz="4200" dirty="0"/>
            </a:br>
            <a:br>
              <a:rPr lang="en-US" sz="4200" dirty="0"/>
            </a:br>
            <a:r>
              <a:rPr lang="en-US" sz="4200" dirty="0"/>
              <a:t>				</a:t>
            </a:r>
            <a:r>
              <a:rPr lang="en-US" sz="1400" dirty="0"/>
              <a:t>by Gordon Price</a:t>
            </a:r>
            <a:endParaRPr lang="en-US" sz="4200" dirty="0"/>
          </a:p>
        </p:txBody>
      </p:sp>
      <p:cxnSp>
        <p:nvCxnSpPr>
          <p:cNvPr id="21" name="Straight Connector 20">
            <a:extLst>
              <a:ext uri="{FF2B5EF4-FFF2-40B4-BE49-F238E27FC236}">
                <a16:creationId xmlns:a16="http://schemas.microsoft.com/office/drawing/2014/main" id="{4FAE17D3-C2DC-4665-AF20-33C5BACD5E0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375124"/>
            <a:ext cx="0" cy="3017520"/>
          </a:xfrm>
          <a:prstGeom prst="line">
            <a:avLst/>
          </a:prstGeom>
          <a:ln w="31750"/>
        </p:spPr>
        <p:style>
          <a:lnRef idx="1">
            <a:schemeClr val="accent1"/>
          </a:lnRef>
          <a:fillRef idx="0">
            <a:schemeClr val="accent1"/>
          </a:fillRef>
          <a:effectRef idx="0">
            <a:schemeClr val="accent1"/>
          </a:effectRef>
          <a:fontRef idx="minor">
            <a:schemeClr val="tx1"/>
          </a:fontRef>
        </p:style>
      </p:cxnSp>
      <p:pic>
        <p:nvPicPr>
          <p:cNvPr id="23" name="Picture 22">
            <a:extLst>
              <a:ext uri="{FF2B5EF4-FFF2-40B4-BE49-F238E27FC236}">
                <a16:creationId xmlns:a16="http://schemas.microsoft.com/office/drawing/2014/main" id="{7021C573-B3FF-44B8-A5DE-AB39E9AA6B9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25" name="Straight Connector 24">
            <a:extLst>
              <a:ext uri="{FF2B5EF4-FFF2-40B4-BE49-F238E27FC236}">
                <a16:creationId xmlns:a16="http://schemas.microsoft.com/office/drawing/2014/main" id="{50B0CCD4-E9B0-43B2-806F-05EDF57A762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363400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a:extLst>
            <a:ext uri="{FF2B5EF4-FFF2-40B4-BE49-F238E27FC236}">
              <a16:creationId xmlns:a16="http://schemas.microsoft.com/office/drawing/2014/main" id="{A5AE1CB7-EFC5-7952-78DF-1111CCDAF68B}"/>
            </a:ext>
          </a:extLst>
        </p:cNvPr>
        <p:cNvGrpSpPr/>
        <p:nvPr/>
      </p:nvGrpSpPr>
      <p:grpSpPr>
        <a:xfrm>
          <a:off x="0" y="0"/>
          <a:ext cx="0" cy="0"/>
          <a:chOff x="0" y="0"/>
          <a:chExt cx="0" cy="0"/>
        </a:xfrm>
      </p:grpSpPr>
      <p:sp useBgFill="1">
        <p:nvSpPr>
          <p:cNvPr id="34" name="Rectangle 33">
            <a:extLst>
              <a:ext uri="{FF2B5EF4-FFF2-40B4-BE49-F238E27FC236}">
                <a16:creationId xmlns:a16="http://schemas.microsoft.com/office/drawing/2014/main" id="{3F9C0852-4C70-4A1E-A857-A7AA58559D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B2CEB096-638F-4BA7-AB38-E3BBE9FB10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4" name="Title 3">
            <a:extLst>
              <a:ext uri="{FF2B5EF4-FFF2-40B4-BE49-F238E27FC236}">
                <a16:creationId xmlns:a16="http://schemas.microsoft.com/office/drawing/2014/main" id="{0C83B6AC-23FF-F918-CD2B-CFBEDAE14395}"/>
              </a:ext>
            </a:extLst>
          </p:cNvPr>
          <p:cNvSpPr>
            <a:spLocks noGrp="1"/>
          </p:cNvSpPr>
          <p:nvPr>
            <p:ph type="title"/>
          </p:nvPr>
        </p:nvSpPr>
        <p:spPr>
          <a:xfrm>
            <a:off x="5190717" y="805153"/>
            <a:ext cx="3758730" cy="4660762"/>
          </a:xfrm>
        </p:spPr>
        <p:txBody>
          <a:bodyPr vert="horz" wrap="none" lIns="91440" tIns="45720" rIns="91440" bIns="0" rtlCol="0" anchor="ctr">
            <a:noAutofit/>
          </a:bodyPr>
          <a:lstStyle/>
          <a:p>
            <a:r>
              <a:rPr lang="en-US" sz="1800" b="1" u="sng" dirty="0">
                <a:latin typeface="Proxima Nova"/>
              </a:rPr>
              <a:t>Product Owner</a:t>
            </a:r>
            <a:br>
              <a:rPr lang="en-US" sz="1000" dirty="0">
                <a:latin typeface="Proxima Nova"/>
              </a:rPr>
            </a:br>
            <a:br>
              <a:rPr lang="en-US" sz="1000" cap="none" dirty="0">
                <a:latin typeface="Proxima Nova"/>
              </a:rPr>
            </a:br>
            <a:r>
              <a:rPr lang="en-US" sz="1000" cap="none" dirty="0">
                <a:latin typeface="Proxima Nova"/>
              </a:rPr>
              <a:t>Speaks for stakeholder needs.</a:t>
            </a:r>
            <a:br>
              <a:rPr lang="en-US" sz="1000" dirty="0">
                <a:latin typeface="Proxima Nova"/>
              </a:rPr>
            </a:br>
            <a:br>
              <a:rPr lang="en-US" sz="1000" dirty="0">
                <a:latin typeface="Proxima Nova"/>
              </a:rPr>
            </a:br>
            <a:r>
              <a:rPr lang="en-US" sz="1000" cap="none" dirty="0">
                <a:latin typeface="Proxima Nova"/>
              </a:rPr>
              <a:t>Shapes product features.</a:t>
            </a:r>
            <a:br>
              <a:rPr lang="en-US" sz="1000" cap="none" dirty="0">
                <a:latin typeface="Proxima Nova"/>
              </a:rPr>
            </a:br>
            <a:br>
              <a:rPr lang="en-US" sz="1000" cap="none" dirty="0">
                <a:latin typeface="Proxima Nova"/>
              </a:rPr>
            </a:br>
            <a:r>
              <a:rPr lang="en-US" sz="1000" cap="none" dirty="0">
                <a:latin typeface="Proxima Nova"/>
              </a:rPr>
              <a:t>Decides task order.</a:t>
            </a:r>
            <a:br>
              <a:rPr lang="en-US" sz="1000" cap="none" dirty="0">
                <a:latin typeface="Proxima Nova"/>
              </a:rPr>
            </a:br>
            <a:br>
              <a:rPr lang="en-US" sz="1000" cap="none" dirty="0">
                <a:latin typeface="Proxima Nova"/>
              </a:rPr>
            </a:br>
            <a:r>
              <a:rPr lang="en-US" sz="1000" cap="none" dirty="0">
                <a:latin typeface="Proxima Nova"/>
              </a:rPr>
              <a:t>Ensures the product meets stakeholder needs.</a:t>
            </a:r>
            <a:br>
              <a:rPr lang="en-US" sz="1000" cap="none" dirty="0">
                <a:latin typeface="Proxima Nova"/>
              </a:rPr>
            </a:br>
            <a:br>
              <a:rPr lang="en-US" sz="1000" dirty="0">
                <a:latin typeface="Proxima Nova"/>
              </a:rPr>
            </a:br>
            <a:br>
              <a:rPr lang="en-US" sz="1000" dirty="0">
                <a:latin typeface="Proxima Nova"/>
              </a:rPr>
            </a:br>
            <a:r>
              <a:rPr lang="en-US" sz="1800" b="1" u="sng" dirty="0">
                <a:latin typeface="Proxima Nova"/>
              </a:rPr>
              <a:t>Scrum Master</a:t>
            </a:r>
            <a:br>
              <a:rPr lang="en-US" sz="1000" dirty="0">
                <a:latin typeface="Proxima Nova"/>
              </a:rPr>
            </a:br>
            <a:br>
              <a:rPr lang="en-US" sz="1000" dirty="0">
                <a:latin typeface="Proxima Nova"/>
              </a:rPr>
            </a:br>
            <a:r>
              <a:rPr lang="en-US" sz="1000" cap="none" dirty="0">
                <a:latin typeface="Proxima Nova"/>
              </a:rPr>
              <a:t>Ensures smooth teamwork.</a:t>
            </a:r>
            <a:br>
              <a:rPr lang="en-US" sz="1000" cap="none" dirty="0">
                <a:latin typeface="Proxima Nova"/>
              </a:rPr>
            </a:br>
            <a:br>
              <a:rPr lang="en-US" sz="1000" cap="none" dirty="0">
                <a:latin typeface="Proxima Nova"/>
              </a:rPr>
            </a:br>
            <a:r>
              <a:rPr lang="en-US" sz="1000" cap="none" dirty="0">
                <a:latin typeface="Proxima Nova"/>
              </a:rPr>
              <a:t>Addresses issues.</a:t>
            </a:r>
            <a:br>
              <a:rPr lang="en-US" sz="1000" cap="none" dirty="0">
                <a:latin typeface="Proxima Nova"/>
              </a:rPr>
            </a:br>
            <a:br>
              <a:rPr lang="en-US" sz="1000" cap="none" dirty="0">
                <a:latin typeface="Proxima Nova"/>
              </a:rPr>
            </a:br>
            <a:r>
              <a:rPr lang="en-US" sz="1000" cap="none" dirty="0">
                <a:latin typeface="Proxima Nova"/>
              </a:rPr>
              <a:t>Ensures adherence to agile principles.</a:t>
            </a:r>
            <a:br>
              <a:rPr lang="en-US" sz="1000" cap="none" dirty="0">
                <a:latin typeface="Proxima Nova"/>
              </a:rPr>
            </a:br>
            <a:br>
              <a:rPr lang="en-US" sz="1000" cap="none" dirty="0">
                <a:latin typeface="Proxima Nova"/>
              </a:rPr>
            </a:br>
            <a:r>
              <a:rPr lang="en-US" sz="1000" cap="none" dirty="0">
                <a:latin typeface="Proxima Nova"/>
              </a:rPr>
              <a:t>Creates an effective team environment.</a:t>
            </a:r>
            <a:br>
              <a:rPr lang="en-US" sz="1000" cap="none" dirty="0">
                <a:latin typeface="Proxima Nova"/>
              </a:rPr>
            </a:br>
            <a:br>
              <a:rPr lang="en-US" sz="1000" cap="none" dirty="0">
                <a:latin typeface="Proxima Nova"/>
              </a:rPr>
            </a:br>
            <a:br>
              <a:rPr lang="en-US" sz="1000" b="1" u="sng" dirty="0">
                <a:latin typeface="Proxima Nova"/>
              </a:rPr>
            </a:br>
            <a:r>
              <a:rPr lang="en-US" sz="1800" b="1" u="sng" dirty="0">
                <a:latin typeface="Proxima Nova"/>
              </a:rPr>
              <a:t>Development Team</a:t>
            </a:r>
            <a:br>
              <a:rPr lang="en-US" sz="1000" dirty="0">
                <a:latin typeface="Proxima Nova"/>
              </a:rPr>
            </a:br>
            <a:br>
              <a:rPr lang="en-US" sz="1000" dirty="0">
                <a:latin typeface="Proxima Nova"/>
              </a:rPr>
            </a:br>
            <a:r>
              <a:rPr lang="en-US" sz="1000" cap="none" dirty="0">
                <a:latin typeface="Proxima Nova"/>
              </a:rPr>
              <a:t>Creates the product piece by piece </a:t>
            </a:r>
            <a:br>
              <a:rPr lang="en-US" sz="1000" cap="none" dirty="0">
                <a:latin typeface="Proxima Nova"/>
              </a:rPr>
            </a:br>
            <a:br>
              <a:rPr lang="en-US" sz="1000" cap="none" dirty="0">
                <a:latin typeface="Proxima Nova"/>
              </a:rPr>
            </a:br>
            <a:r>
              <a:rPr lang="en-US" sz="1000" cap="none" dirty="0">
                <a:latin typeface="Proxima Nova"/>
              </a:rPr>
              <a:t>execute plans across development.</a:t>
            </a:r>
            <a:br>
              <a:rPr lang="en-US" sz="1000" cap="none" dirty="0">
                <a:latin typeface="Proxima Nova"/>
              </a:rPr>
            </a:br>
            <a:br>
              <a:rPr lang="en-US" sz="1000" cap="none" dirty="0">
                <a:latin typeface="Proxima Nova"/>
              </a:rPr>
            </a:br>
            <a:r>
              <a:rPr lang="en-US" sz="1000" cap="none" dirty="0">
                <a:latin typeface="Proxima Nova"/>
              </a:rPr>
              <a:t>Jointly responsible for the end product.</a:t>
            </a:r>
            <a:br>
              <a:rPr lang="en-US" sz="1000" cap="none" dirty="0">
                <a:latin typeface="Proxima Nova"/>
              </a:rPr>
            </a:br>
            <a:br>
              <a:rPr lang="en-US" sz="1000" cap="none" dirty="0">
                <a:latin typeface="Proxima Nova"/>
              </a:rPr>
            </a:br>
            <a:r>
              <a:rPr lang="en-US" sz="1000" cap="none" dirty="0">
                <a:latin typeface="Proxima Nova"/>
              </a:rPr>
              <a:t>Turns ideas into a tangible product.</a:t>
            </a:r>
            <a:endParaRPr lang="en-US" sz="1000" dirty="0">
              <a:latin typeface="Proxima Nova"/>
            </a:endParaRPr>
          </a:p>
        </p:txBody>
      </p:sp>
      <p:pic>
        <p:nvPicPr>
          <p:cNvPr id="6" name="Picture 5" descr="Cubes connected with a red line">
            <a:extLst>
              <a:ext uri="{FF2B5EF4-FFF2-40B4-BE49-F238E27FC236}">
                <a16:creationId xmlns:a16="http://schemas.microsoft.com/office/drawing/2014/main" id="{8CC90066-26AF-767C-B344-0E05F8FE7410}"/>
              </a:ext>
            </a:extLst>
          </p:cNvPr>
          <p:cNvPicPr>
            <a:picLocks noChangeAspect="1"/>
          </p:cNvPicPr>
          <p:nvPr/>
        </p:nvPicPr>
        <p:blipFill rotWithShape="1">
          <a:blip r:embed="rId3"/>
          <a:srcRect l="29604" r="18174" b="-1"/>
          <a:stretch/>
        </p:blipFill>
        <p:spPr>
          <a:xfrm>
            <a:off x="2029783" y="805583"/>
            <a:ext cx="3160933" cy="4660762"/>
          </a:xfrm>
          <a:prstGeom prst="rect">
            <a:avLst/>
          </a:prstGeom>
        </p:spPr>
      </p:pic>
      <p:pic>
        <p:nvPicPr>
          <p:cNvPr id="36" name="Picture 35">
            <a:extLst>
              <a:ext uri="{FF2B5EF4-FFF2-40B4-BE49-F238E27FC236}">
                <a16:creationId xmlns:a16="http://schemas.microsoft.com/office/drawing/2014/main" id="{1A6223F3-0478-4201-A1A2-8DB0865B0A7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37" name="Straight Connector 36">
            <a:extLst>
              <a:ext uri="{FF2B5EF4-FFF2-40B4-BE49-F238E27FC236}">
                <a16:creationId xmlns:a16="http://schemas.microsoft.com/office/drawing/2014/main" id="{966D68AF-E970-43B2-B8F0-2A72DE72AFF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
        <p:nvSpPr>
          <p:cNvPr id="2" name="Rectangle 1">
            <a:extLst>
              <a:ext uri="{FF2B5EF4-FFF2-40B4-BE49-F238E27FC236}">
                <a16:creationId xmlns:a16="http://schemas.microsoft.com/office/drawing/2014/main" id="{F1E06201-9C60-4662-E7E6-7BDBCF3D8705}"/>
              </a:ext>
            </a:extLst>
          </p:cNvPr>
          <p:cNvSpPr/>
          <p:nvPr/>
        </p:nvSpPr>
        <p:spPr>
          <a:xfrm>
            <a:off x="-188068" y="110404"/>
            <a:ext cx="4874580" cy="584775"/>
          </a:xfrm>
          <a:prstGeom prst="rect">
            <a:avLst/>
          </a:prstGeom>
          <a:noFill/>
        </p:spPr>
        <p:txBody>
          <a:bodyPr wrap="squar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sz="3200" b="1" cap="none" spc="0" dirty="0">
                <a:ln/>
                <a:effectLst/>
                <a:latin typeface="Proxima Nova"/>
              </a:rPr>
              <a:t>Meet the </a:t>
            </a:r>
            <a:r>
              <a:rPr lang="en-US" sz="3200" b="1" cap="none" spc="0" dirty="0">
                <a:ln/>
                <a:solidFill>
                  <a:srgbClr val="C00000"/>
                </a:solidFill>
                <a:effectLst/>
                <a:latin typeface="Proxima Nova"/>
              </a:rPr>
              <a:t>Agile</a:t>
            </a:r>
            <a:r>
              <a:rPr lang="en-US" sz="3200" b="1" cap="none" spc="0" dirty="0">
                <a:ln/>
                <a:effectLst/>
                <a:latin typeface="Proxima Nova"/>
              </a:rPr>
              <a:t> Team</a:t>
            </a:r>
          </a:p>
        </p:txBody>
      </p:sp>
    </p:spTree>
    <p:extLst>
      <p:ext uri="{BB962C8B-B14F-4D97-AF65-F5344CB8AC3E}">
        <p14:creationId xmlns:p14="http://schemas.microsoft.com/office/powerpoint/2010/main" val="6570935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4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a:extLst>
            <a:ext uri="{FF2B5EF4-FFF2-40B4-BE49-F238E27FC236}">
              <a16:creationId xmlns:a16="http://schemas.microsoft.com/office/drawing/2014/main" id="{E1AE74BC-1F2C-EC9A-13BC-FF7ADC81B13B}"/>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32CCCA16-84BA-82AC-913B-3295BCDDAE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383557F-10A7-AA22-B1A1-8EEB5598EB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4" name="Title 3">
            <a:extLst>
              <a:ext uri="{FF2B5EF4-FFF2-40B4-BE49-F238E27FC236}">
                <a16:creationId xmlns:a16="http://schemas.microsoft.com/office/drawing/2014/main" id="{BE2C14CE-549F-81F6-BF43-2227A90982E5}"/>
              </a:ext>
            </a:extLst>
          </p:cNvPr>
          <p:cNvSpPr>
            <a:spLocks noGrp="1"/>
          </p:cNvSpPr>
          <p:nvPr>
            <p:ph type="title"/>
          </p:nvPr>
        </p:nvSpPr>
        <p:spPr>
          <a:xfrm>
            <a:off x="5190716" y="805583"/>
            <a:ext cx="5425403" cy="4660762"/>
          </a:xfrm>
        </p:spPr>
        <p:txBody>
          <a:bodyPr vert="horz" lIns="91440" tIns="45720" rIns="91440" bIns="0" rtlCol="0" anchor="ctr">
            <a:normAutofit/>
          </a:bodyPr>
          <a:lstStyle/>
          <a:p>
            <a:r>
              <a:rPr lang="en-US" sz="1800" b="1" dirty="0">
                <a:latin typeface="Proxima Nova"/>
              </a:rPr>
              <a:t>SDLC Phases in an </a:t>
            </a:r>
            <a:r>
              <a:rPr lang="en-US" sz="1800" b="1" dirty="0">
                <a:solidFill>
                  <a:srgbClr val="C00000"/>
                </a:solidFill>
                <a:latin typeface="Proxima Nova"/>
              </a:rPr>
              <a:t>Agile</a:t>
            </a:r>
            <a:r>
              <a:rPr lang="en-US" sz="1800" b="1" dirty="0">
                <a:latin typeface="Proxima Nova"/>
              </a:rPr>
              <a:t> Approach</a:t>
            </a:r>
            <a:br>
              <a:rPr lang="en-US" sz="1000" dirty="0">
                <a:latin typeface="Proxima Nova"/>
              </a:rPr>
            </a:br>
            <a:br>
              <a:rPr lang="en-US" sz="1000" dirty="0">
                <a:latin typeface="Proxima Nova"/>
              </a:rPr>
            </a:br>
            <a:br>
              <a:rPr lang="en-US" sz="1000" dirty="0">
                <a:latin typeface="Proxima Nova"/>
              </a:rPr>
            </a:br>
            <a:br>
              <a:rPr lang="en-US" sz="1000" dirty="0">
                <a:latin typeface="Proxima Nova"/>
              </a:rPr>
            </a:br>
            <a:r>
              <a:rPr lang="en-US" sz="900" b="1" u="sng" dirty="0">
                <a:latin typeface="Proxima Nova"/>
              </a:rPr>
              <a:t>Planning Stage</a:t>
            </a:r>
            <a:br>
              <a:rPr lang="en-US" sz="900" dirty="0">
                <a:latin typeface="Proxima Nova"/>
              </a:rPr>
            </a:br>
            <a:br>
              <a:rPr lang="en-US" sz="900" dirty="0">
                <a:latin typeface="Proxima Nova"/>
              </a:rPr>
            </a:br>
            <a:r>
              <a:rPr lang="en-US" sz="900" dirty="0">
                <a:latin typeface="Proxima Nova"/>
              </a:rPr>
              <a:t>We clearly define, prioritize, and estimate user stories.</a:t>
            </a:r>
            <a:br>
              <a:rPr lang="en-US" sz="900" dirty="0">
                <a:latin typeface="Proxima Nova"/>
              </a:rPr>
            </a:br>
            <a:r>
              <a:rPr lang="en-US" sz="900" dirty="0">
                <a:latin typeface="Proxima Nova"/>
              </a:rPr>
              <a:t>Because this sets the path for development, adapting easily to changes.</a:t>
            </a:r>
            <a:br>
              <a:rPr lang="en-US" sz="900" dirty="0">
                <a:latin typeface="Proxima Nova"/>
              </a:rPr>
            </a:br>
            <a:br>
              <a:rPr lang="en-US" sz="900" dirty="0">
                <a:latin typeface="Proxima Nova"/>
              </a:rPr>
            </a:br>
            <a:br>
              <a:rPr lang="en-US" sz="900" b="1" u="sng" dirty="0">
                <a:latin typeface="Proxima Nova"/>
              </a:rPr>
            </a:br>
            <a:r>
              <a:rPr lang="en-US" sz="900" b="1" u="sng" dirty="0">
                <a:latin typeface="Proxima Nova"/>
              </a:rPr>
              <a:t>Execution Sprint</a:t>
            </a:r>
            <a:br>
              <a:rPr lang="en-US" sz="900" dirty="0">
                <a:latin typeface="Proxima Nova"/>
              </a:rPr>
            </a:br>
            <a:br>
              <a:rPr lang="en-US" sz="900" dirty="0">
                <a:latin typeface="Proxima Nova"/>
              </a:rPr>
            </a:br>
            <a:r>
              <a:rPr lang="en-US" sz="900" dirty="0">
                <a:latin typeface="Proxima Nova"/>
              </a:rPr>
              <a:t>The teams work together on user stories in focused sprints.</a:t>
            </a:r>
            <a:br>
              <a:rPr lang="en-US" sz="900" dirty="0">
                <a:latin typeface="Proxima Nova"/>
              </a:rPr>
            </a:br>
            <a:r>
              <a:rPr lang="en-US" sz="900" dirty="0">
                <a:latin typeface="Proxima Nova"/>
              </a:rPr>
              <a:t>Having clear and concise sprint goals keep the team on the right track.</a:t>
            </a:r>
            <a:br>
              <a:rPr lang="en-US" sz="900" dirty="0">
                <a:latin typeface="Proxima Nova"/>
              </a:rPr>
            </a:br>
            <a:r>
              <a:rPr lang="en-US" sz="900" dirty="0">
                <a:latin typeface="Proxima Nova"/>
              </a:rPr>
              <a:t>Progress is steady, and adjustments can be made easily.</a:t>
            </a:r>
            <a:br>
              <a:rPr lang="en-US" sz="900" dirty="0">
                <a:latin typeface="Proxima Nova"/>
              </a:rPr>
            </a:br>
            <a:br>
              <a:rPr lang="en-US" sz="900" dirty="0">
                <a:latin typeface="Proxima Nova"/>
              </a:rPr>
            </a:br>
            <a:br>
              <a:rPr lang="en-US" sz="900" b="1" u="sng" dirty="0">
                <a:latin typeface="Proxima Nova"/>
              </a:rPr>
            </a:br>
            <a:r>
              <a:rPr lang="en-US" sz="900" b="1" u="sng" dirty="0">
                <a:latin typeface="Proxima Nova"/>
              </a:rPr>
              <a:t>Review Interaction</a:t>
            </a:r>
            <a:br>
              <a:rPr lang="en-US" sz="900" dirty="0">
                <a:latin typeface="Proxima Nova"/>
              </a:rPr>
            </a:br>
            <a:br>
              <a:rPr lang="en-US" sz="900" dirty="0">
                <a:latin typeface="Proxima Nova"/>
              </a:rPr>
            </a:br>
            <a:r>
              <a:rPr lang="en-US" sz="900" dirty="0">
                <a:latin typeface="Proxima Nova"/>
              </a:rPr>
              <a:t>Stakeholders actively give feedback during reviews.</a:t>
            </a:r>
            <a:br>
              <a:rPr lang="en-US" sz="900" dirty="0">
                <a:latin typeface="Proxima Nova"/>
              </a:rPr>
            </a:br>
            <a:r>
              <a:rPr lang="en-US" sz="900" dirty="0">
                <a:latin typeface="Proxima Nova"/>
              </a:rPr>
              <a:t>Ensures the product aligns with expectations.</a:t>
            </a:r>
            <a:br>
              <a:rPr lang="en-US" sz="900" dirty="0">
                <a:latin typeface="Proxima Nova"/>
              </a:rPr>
            </a:br>
            <a:r>
              <a:rPr lang="en-US" sz="900" dirty="0">
                <a:latin typeface="Proxima Nova"/>
              </a:rPr>
              <a:t>Continuous feedback keeps the product on the right path.</a:t>
            </a:r>
            <a:br>
              <a:rPr lang="en-US" sz="900" dirty="0">
                <a:latin typeface="Proxima Nova"/>
              </a:rPr>
            </a:br>
            <a:br>
              <a:rPr lang="en-US" sz="900" dirty="0">
                <a:latin typeface="Proxima Nova"/>
              </a:rPr>
            </a:br>
            <a:br>
              <a:rPr lang="en-US" sz="900" dirty="0">
                <a:latin typeface="Proxima Nova"/>
              </a:rPr>
            </a:br>
            <a:r>
              <a:rPr lang="en-US" sz="900" b="1" u="sng" dirty="0">
                <a:latin typeface="Proxima Nova"/>
              </a:rPr>
              <a:t>Retrospective Reflection</a:t>
            </a:r>
            <a:br>
              <a:rPr lang="en-US" sz="900" dirty="0">
                <a:latin typeface="Proxima Nova"/>
              </a:rPr>
            </a:br>
            <a:br>
              <a:rPr lang="en-US" sz="900" dirty="0">
                <a:latin typeface="Proxima Nova"/>
              </a:rPr>
            </a:br>
            <a:r>
              <a:rPr lang="en-US" sz="900" dirty="0">
                <a:latin typeface="Proxima Nova"/>
              </a:rPr>
              <a:t>The team reflects on the sprint, identifying strengths and areas for enhancement.</a:t>
            </a:r>
            <a:br>
              <a:rPr lang="en-US" sz="900" dirty="0">
                <a:latin typeface="Proxima Nova"/>
              </a:rPr>
            </a:br>
            <a:r>
              <a:rPr lang="en-US" sz="900" dirty="0">
                <a:latin typeface="Proxima Nova"/>
              </a:rPr>
              <a:t>Iterative reflections create a culture of constant improvement.</a:t>
            </a:r>
            <a:br>
              <a:rPr lang="en-US" sz="900" dirty="0">
                <a:latin typeface="Proxima Nova"/>
              </a:rPr>
            </a:br>
            <a:r>
              <a:rPr lang="en-US" sz="900" dirty="0">
                <a:latin typeface="Proxima Nova"/>
              </a:rPr>
              <a:t>Learning from insights leads to better performance.</a:t>
            </a:r>
            <a:br>
              <a:rPr lang="en-US" sz="900" dirty="0">
                <a:latin typeface="Proxima Nova"/>
              </a:rPr>
            </a:br>
            <a:br>
              <a:rPr lang="en-US" sz="1000" dirty="0">
                <a:latin typeface="Proxima Nova"/>
              </a:rPr>
            </a:br>
            <a:endParaRPr lang="en-US" sz="1000" dirty="0">
              <a:latin typeface="Proxima Nova"/>
            </a:endParaRPr>
          </a:p>
        </p:txBody>
      </p:sp>
      <p:pic>
        <p:nvPicPr>
          <p:cNvPr id="6" name="Picture 5" descr="Cubes connected with a red line">
            <a:extLst>
              <a:ext uri="{FF2B5EF4-FFF2-40B4-BE49-F238E27FC236}">
                <a16:creationId xmlns:a16="http://schemas.microsoft.com/office/drawing/2014/main" id="{B7A8442C-A5B1-4F0C-8CBB-FD74D7ABCB5A}"/>
              </a:ext>
            </a:extLst>
          </p:cNvPr>
          <p:cNvPicPr>
            <a:picLocks noChangeAspect="1"/>
          </p:cNvPicPr>
          <p:nvPr/>
        </p:nvPicPr>
        <p:blipFill rotWithShape="1">
          <a:blip r:embed="rId2"/>
          <a:srcRect l="29604" r="18174" b="-1"/>
          <a:stretch/>
        </p:blipFill>
        <p:spPr>
          <a:xfrm>
            <a:off x="2029783" y="805583"/>
            <a:ext cx="3160933" cy="4660762"/>
          </a:xfrm>
          <a:prstGeom prst="rect">
            <a:avLst/>
          </a:prstGeom>
        </p:spPr>
      </p:pic>
      <p:pic>
        <p:nvPicPr>
          <p:cNvPr id="15" name="Picture 14">
            <a:extLst>
              <a:ext uri="{FF2B5EF4-FFF2-40B4-BE49-F238E27FC236}">
                <a16:creationId xmlns:a16="http://schemas.microsoft.com/office/drawing/2014/main" id="{DBD9894E-ACA8-ABB5-8D7F-66F32BF557D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7" name="Straight Connector 16">
            <a:extLst>
              <a:ext uri="{FF2B5EF4-FFF2-40B4-BE49-F238E27FC236}">
                <a16:creationId xmlns:a16="http://schemas.microsoft.com/office/drawing/2014/main" id="{CDC7F8DA-1DD0-DB7B-4E7E-D5D3E365EB4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9438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4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a:extLst>
            <a:ext uri="{FF2B5EF4-FFF2-40B4-BE49-F238E27FC236}">
              <a16:creationId xmlns:a16="http://schemas.microsoft.com/office/drawing/2014/main" id="{BA1E1524-6BC6-FE2F-4887-82723BFC3B8E}"/>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3F9C0852-4C70-4A1E-A857-A7AA58559D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2CEB096-638F-4BA7-AB38-E3BBE9FB10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4" name="Title 3">
            <a:extLst>
              <a:ext uri="{FF2B5EF4-FFF2-40B4-BE49-F238E27FC236}">
                <a16:creationId xmlns:a16="http://schemas.microsoft.com/office/drawing/2014/main" id="{CB34E399-12C9-41DB-AE82-C3B5E114121E}"/>
              </a:ext>
            </a:extLst>
          </p:cNvPr>
          <p:cNvSpPr>
            <a:spLocks noGrp="1"/>
          </p:cNvSpPr>
          <p:nvPr>
            <p:ph type="title"/>
          </p:nvPr>
        </p:nvSpPr>
        <p:spPr>
          <a:xfrm>
            <a:off x="5190716" y="805583"/>
            <a:ext cx="5953327" cy="4660762"/>
          </a:xfrm>
        </p:spPr>
        <p:txBody>
          <a:bodyPr vert="horz" lIns="91440" tIns="45720" rIns="91440" bIns="0" rtlCol="0" anchor="ctr">
            <a:normAutofit fontScale="90000"/>
          </a:bodyPr>
          <a:lstStyle/>
          <a:p>
            <a:r>
              <a:rPr lang="en-US" sz="2200" b="1" dirty="0">
                <a:latin typeface="Proxima Nova"/>
              </a:rPr>
              <a:t>SDLC Phases in a </a:t>
            </a:r>
            <a:r>
              <a:rPr lang="en-US" sz="2200" b="1" dirty="0">
                <a:solidFill>
                  <a:srgbClr val="0070C0"/>
                </a:solidFill>
                <a:latin typeface="Proxima Nova"/>
              </a:rPr>
              <a:t>Waterfall</a:t>
            </a:r>
            <a:r>
              <a:rPr lang="en-US" sz="2200" b="1" dirty="0">
                <a:latin typeface="Proxima Nova"/>
              </a:rPr>
              <a:t> Approach</a:t>
            </a:r>
            <a:br>
              <a:rPr lang="en-US" sz="800" dirty="0">
                <a:latin typeface="Proxima Nova"/>
              </a:rPr>
            </a:br>
            <a:br>
              <a:rPr lang="en-US" sz="800" dirty="0">
                <a:latin typeface="Proxima Nova"/>
              </a:rPr>
            </a:br>
            <a:br>
              <a:rPr lang="en-US" sz="800" dirty="0">
                <a:latin typeface="Proxima Nova"/>
              </a:rPr>
            </a:br>
            <a:br>
              <a:rPr lang="en-US" sz="1000" dirty="0">
                <a:latin typeface="Proxima Nova"/>
              </a:rPr>
            </a:br>
            <a:r>
              <a:rPr lang="en-US" sz="1000" b="1" u="sng" dirty="0">
                <a:latin typeface="Proxima Nova"/>
              </a:rPr>
              <a:t>Requirements Gathering</a:t>
            </a:r>
            <a:br>
              <a:rPr lang="en-US" sz="1000" dirty="0">
                <a:latin typeface="Proxima Nova"/>
              </a:rPr>
            </a:br>
            <a:br>
              <a:rPr lang="en-US" sz="1000" cap="none" dirty="0">
                <a:latin typeface="Proxima Nova"/>
              </a:rPr>
            </a:br>
            <a:r>
              <a:rPr lang="en-US" sz="1000" cap="none" dirty="0">
                <a:latin typeface="Proxima Nova"/>
              </a:rPr>
              <a:t>Gather and lock in detailed requirements.</a:t>
            </a:r>
            <a:br>
              <a:rPr lang="en-US" sz="1000" cap="none" dirty="0">
                <a:latin typeface="Proxima Nova"/>
              </a:rPr>
            </a:br>
            <a:r>
              <a:rPr lang="en-US" sz="1000" cap="none" dirty="0">
                <a:latin typeface="Proxima Nova"/>
              </a:rPr>
              <a:t>Changes are tough once the plan is in place.</a:t>
            </a:r>
            <a:br>
              <a:rPr lang="en-US" sz="1000" cap="none" dirty="0">
                <a:latin typeface="Proxima Nova"/>
              </a:rPr>
            </a:br>
            <a:r>
              <a:rPr lang="en-US" sz="1000" cap="none" dirty="0">
                <a:latin typeface="Proxima Nova"/>
              </a:rPr>
              <a:t>Laying a strong foundation for the entire project.</a:t>
            </a:r>
            <a:br>
              <a:rPr lang="en-US" sz="1000" dirty="0">
                <a:latin typeface="Proxima Nova"/>
              </a:rPr>
            </a:br>
            <a:br>
              <a:rPr lang="en-US" sz="1000" dirty="0">
                <a:latin typeface="Proxima Nova"/>
              </a:rPr>
            </a:br>
            <a:r>
              <a:rPr lang="en-US" sz="1000" b="1" u="sng" dirty="0">
                <a:latin typeface="Proxima Nova"/>
              </a:rPr>
              <a:t>Design Phase</a:t>
            </a:r>
            <a:br>
              <a:rPr lang="en-US" sz="1000" dirty="0">
                <a:latin typeface="Proxima Nova"/>
              </a:rPr>
            </a:br>
            <a:br>
              <a:rPr lang="en-US" sz="1000" dirty="0">
                <a:latin typeface="Proxima Nova"/>
              </a:rPr>
            </a:br>
            <a:r>
              <a:rPr lang="en-US" sz="1000" cap="none" dirty="0">
                <a:latin typeface="Proxima Nova"/>
              </a:rPr>
              <a:t>Detailed structuring of the whole project.</a:t>
            </a:r>
            <a:br>
              <a:rPr lang="en-US" sz="1000" cap="none" dirty="0">
                <a:latin typeface="Proxima Nova"/>
              </a:rPr>
            </a:br>
            <a:r>
              <a:rPr lang="en-US" sz="1000" cap="none" dirty="0">
                <a:latin typeface="Proxima Nova"/>
              </a:rPr>
              <a:t>Each phase completes before moving to the next.</a:t>
            </a:r>
            <a:br>
              <a:rPr lang="en-US" sz="1000" cap="none" dirty="0">
                <a:latin typeface="Proxima Nova"/>
              </a:rPr>
            </a:br>
            <a:r>
              <a:rPr lang="en-US" sz="1000" cap="none" dirty="0">
                <a:latin typeface="Proxima Nova"/>
              </a:rPr>
              <a:t>Creating a blueprint for the entire project.</a:t>
            </a:r>
            <a:br>
              <a:rPr lang="en-US" sz="1000" dirty="0">
                <a:latin typeface="Proxima Nova"/>
              </a:rPr>
            </a:br>
            <a:br>
              <a:rPr lang="en-US" sz="1000" dirty="0">
                <a:latin typeface="Proxima Nova"/>
              </a:rPr>
            </a:br>
            <a:r>
              <a:rPr lang="en-US" sz="1000" b="1" u="sng" dirty="0">
                <a:latin typeface="Proxima Nova"/>
              </a:rPr>
              <a:t>Implementation Stage</a:t>
            </a:r>
            <a:br>
              <a:rPr lang="en-US" sz="1000" dirty="0">
                <a:latin typeface="Proxima Nova"/>
              </a:rPr>
            </a:br>
            <a:br>
              <a:rPr lang="en-US" sz="1000" cap="none" dirty="0">
                <a:latin typeface="Proxima Nova"/>
              </a:rPr>
            </a:br>
            <a:r>
              <a:rPr lang="en-US" sz="1000" cap="none" dirty="0">
                <a:latin typeface="Proxima Nova"/>
              </a:rPr>
              <a:t>Actual coding and development activities kick off.</a:t>
            </a:r>
            <a:br>
              <a:rPr lang="en-US" sz="1000" cap="none" dirty="0">
                <a:latin typeface="Proxima Nova"/>
              </a:rPr>
            </a:br>
            <a:r>
              <a:rPr lang="en-US" sz="1000" cap="none" dirty="0">
                <a:latin typeface="Proxima Nova"/>
              </a:rPr>
              <a:t>Making alterations becomes challenging and costly.</a:t>
            </a:r>
            <a:br>
              <a:rPr lang="en-US" sz="1000" cap="none" dirty="0">
                <a:latin typeface="Proxima Nova"/>
              </a:rPr>
            </a:br>
            <a:r>
              <a:rPr lang="en-US" sz="1000" cap="none" dirty="0">
                <a:latin typeface="Proxima Nova"/>
              </a:rPr>
              <a:t>Turning plans into a tangible reality.</a:t>
            </a:r>
            <a:br>
              <a:rPr lang="en-US" sz="1000" dirty="0">
                <a:latin typeface="Proxima Nova"/>
              </a:rPr>
            </a:br>
            <a:br>
              <a:rPr lang="en-US" sz="1000" dirty="0">
                <a:latin typeface="Proxima Nova"/>
              </a:rPr>
            </a:br>
            <a:r>
              <a:rPr lang="en-US" sz="1000" b="1" u="sng" dirty="0">
                <a:latin typeface="Proxima Nova"/>
              </a:rPr>
              <a:t>Testing Process</a:t>
            </a:r>
            <a:br>
              <a:rPr lang="en-US" sz="1000" dirty="0">
                <a:latin typeface="Proxima Nova"/>
              </a:rPr>
            </a:br>
            <a:br>
              <a:rPr lang="en-US" sz="1000" cap="none" dirty="0">
                <a:latin typeface="Proxima Nova"/>
              </a:rPr>
            </a:br>
            <a:r>
              <a:rPr lang="en-US" sz="1000" cap="none" dirty="0">
                <a:latin typeface="Proxima Nova"/>
              </a:rPr>
              <a:t>Rigorous testing of the fully developed system.</a:t>
            </a:r>
            <a:br>
              <a:rPr lang="en-US" sz="1000" cap="none" dirty="0">
                <a:latin typeface="Proxima Nova"/>
              </a:rPr>
            </a:br>
            <a:r>
              <a:rPr lang="en-US" sz="1000" cap="none" dirty="0">
                <a:latin typeface="Proxima Nova"/>
              </a:rPr>
              <a:t>Identifying issues and fixing bugs.</a:t>
            </a:r>
            <a:br>
              <a:rPr lang="en-US" sz="1000" cap="none" dirty="0">
                <a:latin typeface="Proxima Nova"/>
              </a:rPr>
            </a:br>
            <a:r>
              <a:rPr lang="en-US" sz="1000" cap="none" dirty="0">
                <a:latin typeface="Proxima Nova"/>
              </a:rPr>
              <a:t>Ensuring a sturdy, error-free end product.</a:t>
            </a:r>
            <a:br>
              <a:rPr lang="en-US" sz="1000" cap="none" dirty="0">
                <a:latin typeface="Proxima Nova"/>
              </a:rPr>
            </a:br>
            <a:br>
              <a:rPr lang="en-US" sz="1000" dirty="0">
                <a:latin typeface="Proxima Nova"/>
              </a:rPr>
            </a:br>
            <a:r>
              <a:rPr lang="en-US" sz="1000" b="1" u="sng" dirty="0">
                <a:latin typeface="Proxima Nova"/>
              </a:rPr>
              <a:t>Deployment Moment</a:t>
            </a:r>
            <a:br>
              <a:rPr lang="en-US" sz="1000" dirty="0">
                <a:latin typeface="Proxima Nova"/>
              </a:rPr>
            </a:br>
            <a:br>
              <a:rPr lang="en-US" sz="1000" dirty="0">
                <a:latin typeface="Proxima Nova"/>
              </a:rPr>
            </a:br>
            <a:r>
              <a:rPr lang="en-US" sz="1000" cap="none" dirty="0">
                <a:latin typeface="Proxima Nova"/>
              </a:rPr>
              <a:t>Launching the product after thorough testing.</a:t>
            </a:r>
            <a:br>
              <a:rPr lang="en-US" sz="1000" cap="none" dirty="0">
                <a:latin typeface="Proxima Nova"/>
              </a:rPr>
            </a:br>
            <a:r>
              <a:rPr lang="en-US" sz="1000" cap="none" dirty="0">
                <a:latin typeface="Proxima Nova"/>
              </a:rPr>
              <a:t>No changes once the product is live.</a:t>
            </a:r>
            <a:br>
              <a:rPr lang="en-US" sz="1000" cap="none" dirty="0">
                <a:latin typeface="Proxima Nova"/>
              </a:rPr>
            </a:br>
            <a:r>
              <a:rPr lang="en-US" sz="1000" cap="none" dirty="0">
                <a:latin typeface="Proxima Nova"/>
              </a:rPr>
              <a:t>Officially completing the project journey.</a:t>
            </a:r>
            <a:br>
              <a:rPr lang="en-US" sz="1000" dirty="0">
                <a:latin typeface="Proxima Nova"/>
              </a:rPr>
            </a:br>
            <a:endParaRPr lang="en-US" sz="800" dirty="0">
              <a:latin typeface="Proxima Nova"/>
            </a:endParaRPr>
          </a:p>
        </p:txBody>
      </p:sp>
      <p:pic>
        <p:nvPicPr>
          <p:cNvPr id="6" name="Picture 5" descr="Cubes connected with a red line">
            <a:extLst>
              <a:ext uri="{FF2B5EF4-FFF2-40B4-BE49-F238E27FC236}">
                <a16:creationId xmlns:a16="http://schemas.microsoft.com/office/drawing/2014/main" id="{BA7AAD34-AF43-3BD6-1FCD-2155CACCE4EF}"/>
              </a:ext>
            </a:extLst>
          </p:cNvPr>
          <p:cNvPicPr>
            <a:picLocks noChangeAspect="1"/>
          </p:cNvPicPr>
          <p:nvPr/>
        </p:nvPicPr>
        <p:blipFill rotWithShape="1">
          <a:blip r:embed="rId2"/>
          <a:srcRect l="29604" r="18174" b="-1"/>
          <a:stretch/>
        </p:blipFill>
        <p:spPr>
          <a:xfrm>
            <a:off x="2029783" y="805583"/>
            <a:ext cx="3160933" cy="4660762"/>
          </a:xfrm>
          <a:prstGeom prst="rect">
            <a:avLst/>
          </a:prstGeom>
        </p:spPr>
      </p:pic>
      <p:pic>
        <p:nvPicPr>
          <p:cNvPr id="15" name="Picture 14">
            <a:extLst>
              <a:ext uri="{FF2B5EF4-FFF2-40B4-BE49-F238E27FC236}">
                <a16:creationId xmlns:a16="http://schemas.microsoft.com/office/drawing/2014/main" id="{1A6223F3-0478-4201-A1A2-8DB0865B0A7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7" name="Straight Connector 16">
            <a:extLst>
              <a:ext uri="{FF2B5EF4-FFF2-40B4-BE49-F238E27FC236}">
                <a16:creationId xmlns:a16="http://schemas.microsoft.com/office/drawing/2014/main" id="{966D68AF-E970-43B2-B8F0-2A72DE72AFF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918863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4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C2181D-911C-1343-7267-E35AC86CCA0E}"/>
              </a:ext>
            </a:extLst>
          </p:cNvPr>
          <p:cNvSpPr>
            <a:spLocks noGrp="1"/>
          </p:cNvSpPr>
          <p:nvPr>
            <p:ph type="title"/>
          </p:nvPr>
        </p:nvSpPr>
        <p:spPr>
          <a:xfrm>
            <a:off x="1394299" y="426733"/>
            <a:ext cx="9662808" cy="1337216"/>
          </a:xfrm>
          <a:noFill/>
        </p:spPr>
        <p:txBody>
          <a:bodyPr anchor="t">
            <a:noAutofit/>
          </a:bodyPr>
          <a:lstStyle/>
          <a:p>
            <a:pPr algn="ctr"/>
            <a:r>
              <a:rPr lang="en-US" sz="3600" b="1" i="1" dirty="0">
                <a:latin typeface="Proxima Nova"/>
              </a:rPr>
              <a:t>Contrasting </a:t>
            </a:r>
            <a:r>
              <a:rPr lang="en-US" sz="3600" b="1" i="1" dirty="0">
                <a:solidFill>
                  <a:srgbClr val="0070C0"/>
                </a:solidFill>
                <a:latin typeface="Proxima Nova"/>
              </a:rPr>
              <a:t>Waterfall </a:t>
            </a:r>
            <a:r>
              <a:rPr lang="en-US" sz="3600" b="1" i="1" dirty="0">
                <a:latin typeface="Proxima Nova"/>
              </a:rPr>
              <a:t>and </a:t>
            </a:r>
            <a:r>
              <a:rPr lang="en-US" sz="3600" b="1" i="1" dirty="0">
                <a:solidFill>
                  <a:srgbClr val="C00000"/>
                </a:solidFill>
                <a:latin typeface="Proxima Nova"/>
              </a:rPr>
              <a:t>Agile</a:t>
            </a:r>
            <a:r>
              <a:rPr lang="en-US" sz="3600" b="1" i="1" dirty="0">
                <a:latin typeface="Proxima Nova"/>
              </a:rPr>
              <a:t> Approaches</a:t>
            </a:r>
            <a:br>
              <a:rPr lang="en-US" sz="3600" dirty="0">
                <a:latin typeface="Proxima Nova"/>
              </a:rPr>
            </a:br>
            <a:endParaRPr lang="en-US" dirty="0"/>
          </a:p>
        </p:txBody>
      </p:sp>
      <p:sp>
        <p:nvSpPr>
          <p:cNvPr id="3" name="Content Placeholder 2">
            <a:extLst>
              <a:ext uri="{FF2B5EF4-FFF2-40B4-BE49-F238E27FC236}">
                <a16:creationId xmlns:a16="http://schemas.microsoft.com/office/drawing/2014/main" id="{9BEA8735-F1DC-1DE6-0A38-429B2F660F8A}"/>
              </a:ext>
            </a:extLst>
          </p:cNvPr>
          <p:cNvSpPr>
            <a:spLocks noGrp="1"/>
          </p:cNvSpPr>
          <p:nvPr>
            <p:ph idx="1"/>
          </p:nvPr>
        </p:nvSpPr>
        <p:spPr>
          <a:xfrm>
            <a:off x="2793735" y="2359295"/>
            <a:ext cx="6604530" cy="2686119"/>
          </a:xfrm>
          <a:noFill/>
        </p:spPr>
        <p:txBody>
          <a:bodyPr anchor="t">
            <a:noAutofit/>
          </a:bodyPr>
          <a:lstStyle/>
          <a:p>
            <a:pPr marL="0" indent="0">
              <a:buNone/>
            </a:pPr>
            <a:r>
              <a:rPr lang="en-US" sz="1000" b="1" dirty="0">
                <a:latin typeface="Proxima Nova"/>
              </a:rPr>
              <a:t>Different Project Management Approaches:</a:t>
            </a:r>
            <a:endParaRPr lang="en-US" sz="1000" dirty="0">
              <a:latin typeface="Proxima Nova"/>
            </a:endParaRPr>
          </a:p>
          <a:p>
            <a:pPr marL="742950" lvl="1" indent="-285750">
              <a:buFont typeface="Arial" panose="020B0604020202020204" pitchFamily="34" charset="0"/>
              <a:buChar char="•"/>
            </a:pPr>
            <a:r>
              <a:rPr lang="en-US" sz="1000" b="1" dirty="0">
                <a:solidFill>
                  <a:srgbClr val="0070C0"/>
                </a:solidFill>
                <a:latin typeface="Proxima Nova"/>
              </a:rPr>
              <a:t>Waterfall</a:t>
            </a:r>
            <a:r>
              <a:rPr lang="en-US" sz="1000" b="1" dirty="0">
                <a:latin typeface="Proxima Nova"/>
              </a:rPr>
              <a:t>:</a:t>
            </a:r>
            <a:r>
              <a:rPr lang="en-US" sz="1000" dirty="0">
                <a:latin typeface="Proxima Nova"/>
              </a:rPr>
              <a:t> Characterized by sequential phases, this approach follows a rigid structure where each phase must be completed before moving to the next. Limited stakeholder involvement occurs after the initial planning phase.</a:t>
            </a:r>
          </a:p>
          <a:p>
            <a:pPr marL="742950" lvl="1" indent="-285750">
              <a:buFont typeface="Arial" panose="020B0604020202020204" pitchFamily="34" charset="0"/>
              <a:buChar char="•"/>
            </a:pPr>
            <a:r>
              <a:rPr lang="en-US" sz="1000" b="1" dirty="0">
                <a:solidFill>
                  <a:srgbClr val="C00000"/>
                </a:solidFill>
                <a:latin typeface="Proxima Nova"/>
              </a:rPr>
              <a:t>Agile</a:t>
            </a:r>
            <a:r>
              <a:rPr lang="en-US" sz="1000" b="1" dirty="0">
                <a:latin typeface="Proxima Nova"/>
              </a:rPr>
              <a:t>:</a:t>
            </a:r>
            <a:r>
              <a:rPr lang="en-US" sz="1000" dirty="0">
                <a:latin typeface="Proxima Nova"/>
              </a:rPr>
              <a:t> Embraces an iterative and collaborative model. Development occurs in short cycles (sprints), allowing for flexibility, continuous stakeholder feedback, and adaptability to changing requirements.</a:t>
            </a:r>
          </a:p>
          <a:p>
            <a:pPr marL="0" indent="0">
              <a:buNone/>
            </a:pPr>
            <a:r>
              <a:rPr lang="en-US" sz="1000" b="1" dirty="0">
                <a:latin typeface="Proxima Nova"/>
              </a:rPr>
              <a:t>Handling Problems Differently:</a:t>
            </a:r>
            <a:endParaRPr lang="en-US" sz="1000" dirty="0">
              <a:latin typeface="Proxima Nova"/>
            </a:endParaRPr>
          </a:p>
          <a:p>
            <a:pPr marL="742950" lvl="1" indent="-285750">
              <a:buFont typeface="Arial" panose="020B0604020202020204" pitchFamily="34" charset="0"/>
              <a:buChar char="•"/>
            </a:pPr>
            <a:r>
              <a:rPr lang="en-US" sz="1000" b="1" dirty="0">
                <a:solidFill>
                  <a:srgbClr val="0070C0"/>
                </a:solidFill>
                <a:latin typeface="Proxima Nova"/>
              </a:rPr>
              <a:t>Waterfall</a:t>
            </a:r>
            <a:r>
              <a:rPr lang="en-US" sz="1000" b="1" dirty="0">
                <a:latin typeface="Proxima Nova"/>
              </a:rPr>
              <a:t>:</a:t>
            </a:r>
            <a:r>
              <a:rPr lang="en-US" sz="1000" dirty="0">
                <a:latin typeface="Proxima Nova"/>
              </a:rPr>
              <a:t> In the face of a development issue, the waterfall model might require revisiting the entire project plan, causing delays. Changes are challenging to implement once the project is underway.</a:t>
            </a:r>
          </a:p>
          <a:p>
            <a:pPr marL="742950" lvl="1" indent="-285750">
              <a:buFont typeface="Arial" panose="020B0604020202020204" pitchFamily="34" charset="0"/>
              <a:buChar char="•"/>
            </a:pPr>
            <a:r>
              <a:rPr lang="en-US" sz="1000" b="1" dirty="0">
                <a:solidFill>
                  <a:srgbClr val="C00000"/>
                </a:solidFill>
                <a:latin typeface="Proxima Nova"/>
              </a:rPr>
              <a:t>Agile</a:t>
            </a:r>
            <a:r>
              <a:rPr lang="en-US" sz="1000" b="1" dirty="0">
                <a:latin typeface="Proxima Nova"/>
              </a:rPr>
              <a:t>:</a:t>
            </a:r>
            <a:r>
              <a:rPr lang="en-US" sz="1000" dirty="0">
                <a:latin typeface="Proxima Nova"/>
              </a:rPr>
              <a:t> Agile methodologies excel in addressing issues promptly. With shorter development cycles, adjustments can be made swiftly, ensuring a more responsive and adaptive development process.</a:t>
            </a:r>
          </a:p>
          <a:p>
            <a:endParaRPr lang="en-US" sz="1000" b="1" dirty="0">
              <a:latin typeface="Proxima Nova"/>
            </a:endParaRPr>
          </a:p>
        </p:txBody>
      </p:sp>
    </p:spTree>
    <p:extLst>
      <p:ext uri="{BB962C8B-B14F-4D97-AF65-F5344CB8AC3E}">
        <p14:creationId xmlns:p14="http://schemas.microsoft.com/office/powerpoint/2010/main" val="20708176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76" name="Rectangle 75">
            <a:extLst>
              <a:ext uri="{FF2B5EF4-FFF2-40B4-BE49-F238E27FC236}">
                <a16:creationId xmlns:a16="http://schemas.microsoft.com/office/drawing/2014/main" id="{1CE580D1-F917-4567-AFB4-99AA9B52AD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pic>
        <p:nvPicPr>
          <p:cNvPr id="78" name="Picture 77">
            <a:extLst>
              <a:ext uri="{FF2B5EF4-FFF2-40B4-BE49-F238E27FC236}">
                <a16:creationId xmlns:a16="http://schemas.microsoft.com/office/drawing/2014/main" id="{1F5620B8-A2D8-4568-B566-F0453A0D916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79" name="Straight Connector 78">
            <a:extLst>
              <a:ext uri="{FF2B5EF4-FFF2-40B4-BE49-F238E27FC236}">
                <a16:creationId xmlns:a16="http://schemas.microsoft.com/office/drawing/2014/main" id="{1C7D2BA4-4B7A-4596-8BCC-5CF71542389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4977F1E1-2B6F-4BB6-899F-67D8764D83C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81" name="Rectangle 80">
            <a:extLst>
              <a:ext uri="{FF2B5EF4-FFF2-40B4-BE49-F238E27FC236}">
                <a16:creationId xmlns:a16="http://schemas.microsoft.com/office/drawing/2014/main" id="{B0013D77-6314-4D7E-B3AE-F64340434D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Rectangle 81">
            <a:extLst>
              <a:ext uri="{FF2B5EF4-FFF2-40B4-BE49-F238E27FC236}">
                <a16:creationId xmlns:a16="http://schemas.microsoft.com/office/drawing/2014/main" id="{4F504834-5C3B-4268-AA97-192F1C8B30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 name="Title 2">
            <a:extLst>
              <a:ext uri="{FF2B5EF4-FFF2-40B4-BE49-F238E27FC236}">
                <a16:creationId xmlns:a16="http://schemas.microsoft.com/office/drawing/2014/main" id="{A0034E89-1952-5288-08A0-70A4A73BE39E}"/>
              </a:ext>
            </a:extLst>
          </p:cNvPr>
          <p:cNvSpPr>
            <a:spLocks noGrp="1"/>
          </p:cNvSpPr>
          <p:nvPr>
            <p:ph type="ctrTitle"/>
          </p:nvPr>
        </p:nvSpPr>
        <p:spPr>
          <a:xfrm>
            <a:off x="1452617" y="976508"/>
            <a:ext cx="5525305" cy="2367221"/>
          </a:xfrm>
        </p:spPr>
        <p:style>
          <a:lnRef idx="0">
            <a:scrgbClr r="0" g="0" b="0"/>
          </a:lnRef>
          <a:fillRef idx="0">
            <a:scrgbClr r="0" g="0" b="0"/>
          </a:fillRef>
          <a:effectRef idx="0">
            <a:scrgbClr r="0" g="0" b="0"/>
          </a:effectRef>
          <a:fontRef idx="minor">
            <a:schemeClr val="dk1"/>
          </a:fontRef>
        </p:style>
        <p:txBody>
          <a:bodyPr vert="horz" lIns="91440" tIns="45720" rIns="91440" bIns="0" rtlCol="0" anchor="b">
            <a:normAutofit/>
          </a:bodyPr>
          <a:lstStyle/>
          <a:p>
            <a:pPr algn="l"/>
            <a:r>
              <a:rPr lang="en-US" sz="4200">
                <a:solidFill>
                  <a:schemeClr val="tx1"/>
                </a:solidFill>
                <a:latin typeface="+mj-lt"/>
                <a:ea typeface="+mj-ea"/>
                <a:cs typeface="+mj-cs"/>
              </a:rPr>
              <a:t>Factors that can Influence THE Approach Selection</a:t>
            </a:r>
          </a:p>
        </p:txBody>
      </p:sp>
      <p:cxnSp>
        <p:nvCxnSpPr>
          <p:cNvPr id="83" name="Straight Connector 82">
            <a:extLst>
              <a:ext uri="{FF2B5EF4-FFF2-40B4-BE49-F238E27FC236}">
                <a16:creationId xmlns:a16="http://schemas.microsoft.com/office/drawing/2014/main" id="{08499C1D-827E-4262-9D7E-C9C5D41F74D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2618" y="3528543"/>
            <a:ext cx="5536119" cy="0"/>
          </a:xfrm>
          <a:prstGeom prst="line">
            <a:avLst/>
          </a:prstGeom>
          <a:ln w="31750"/>
        </p:spPr>
        <p:style>
          <a:lnRef idx="3">
            <a:schemeClr val="accent1"/>
          </a:lnRef>
          <a:fillRef idx="0">
            <a:schemeClr val="accent1"/>
          </a:fillRef>
          <a:effectRef idx="2">
            <a:schemeClr val="accent1"/>
          </a:effectRef>
          <a:fontRef idx="minor">
            <a:schemeClr val="tx1"/>
          </a:fontRef>
        </p:style>
      </p:cxnSp>
      <p:grpSp>
        <p:nvGrpSpPr>
          <p:cNvPr id="84" name="Group 83">
            <a:extLst>
              <a:ext uri="{FF2B5EF4-FFF2-40B4-BE49-F238E27FC236}">
                <a16:creationId xmlns:a16="http://schemas.microsoft.com/office/drawing/2014/main" id="{14769521-3FF2-4900-8E88-FE324129CBC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477388" y="482171"/>
            <a:ext cx="4074533" cy="5149101"/>
            <a:chOff x="7463259" y="583365"/>
            <a:chExt cx="4074533" cy="5181928"/>
          </a:xfrm>
        </p:grpSpPr>
        <p:sp>
          <p:nvSpPr>
            <p:cNvPr id="72" name="Rectangle 71">
              <a:extLst>
                <a:ext uri="{FF2B5EF4-FFF2-40B4-BE49-F238E27FC236}">
                  <a16:creationId xmlns:a16="http://schemas.microsoft.com/office/drawing/2014/main" id="{81FA2858-515C-4B19-957E-E33BE2525A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3259" y="583365"/>
              <a:ext cx="4074533" cy="5181928"/>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5" name="Rectangle 84">
              <a:extLst>
                <a:ext uri="{FF2B5EF4-FFF2-40B4-BE49-F238E27FC236}">
                  <a16:creationId xmlns:a16="http://schemas.microsoft.com/office/drawing/2014/main" id="{1C120D3D-6DFE-4D3F-821A-5DEB60B854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76318" y="915807"/>
              <a:ext cx="3450289" cy="4494927"/>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10" name="Picture Placeholder 16" descr="Cup and saucer on table">
            <a:extLst>
              <a:ext uri="{FF2B5EF4-FFF2-40B4-BE49-F238E27FC236}">
                <a16:creationId xmlns:a16="http://schemas.microsoft.com/office/drawing/2014/main" id="{A7CE32F5-A0B3-2021-DCFD-DD6B651F758E}"/>
              </a:ext>
            </a:extLst>
          </p:cNvPr>
          <p:cNvPicPr>
            <a:picLocks noGrp="1" noChangeAspect="1"/>
          </p:cNvPicPr>
          <p:nvPr>
            <p:ph type="pic" sz="quarter" idx="13"/>
          </p:nvPr>
        </p:nvPicPr>
        <p:blipFill rotWithShape="1">
          <a:blip r:embed="rId3">
            <a:extLst>
              <a:ext uri="{28A0092B-C50C-407E-A947-70E740481C1C}">
                <a14:useLocalDpi xmlns:a14="http://schemas.microsoft.com/office/drawing/2010/main" val="0"/>
              </a:ext>
            </a:extLst>
          </a:blip>
          <a:srcRect l="33526" r="18326" b="-3"/>
          <a:stretch/>
        </p:blipFill>
        <p:spPr>
          <a:xfrm>
            <a:off x="8116373" y="1116345"/>
            <a:ext cx="2799103" cy="3866172"/>
          </a:xfrm>
          <a:prstGeom prst="rect">
            <a:avLst/>
          </a:prstGeom>
        </p:spPr>
      </p:pic>
      <p:pic>
        <p:nvPicPr>
          <p:cNvPr id="75" name="Picture 74">
            <a:extLst>
              <a:ext uri="{FF2B5EF4-FFF2-40B4-BE49-F238E27FC236}">
                <a16:creationId xmlns:a16="http://schemas.microsoft.com/office/drawing/2014/main" id="{734D3980-B8F4-49E4-BADC-88E2D3517DE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77" name="Straight Connector 76">
            <a:extLst>
              <a:ext uri="{FF2B5EF4-FFF2-40B4-BE49-F238E27FC236}">
                <a16:creationId xmlns:a16="http://schemas.microsoft.com/office/drawing/2014/main" id="{90E57DF2-FA2B-4494-B47E-8180C63267B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09451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4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D2376E-5E37-0ADD-5CCC-351BC9C2AE6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AC80CC9-8E65-1721-A08B-4CE40CFC8991}"/>
              </a:ext>
            </a:extLst>
          </p:cNvPr>
          <p:cNvSpPr>
            <a:spLocks noGrp="1"/>
          </p:cNvSpPr>
          <p:nvPr>
            <p:ph type="title"/>
          </p:nvPr>
        </p:nvSpPr>
        <p:spPr>
          <a:xfrm>
            <a:off x="2083615" y="1089498"/>
            <a:ext cx="8024768" cy="551234"/>
          </a:xfrm>
          <a:noFill/>
        </p:spPr>
        <p:txBody>
          <a:bodyPr anchor="t">
            <a:noAutofit/>
          </a:bodyPr>
          <a:lstStyle/>
          <a:p>
            <a:pPr algn="ctr"/>
            <a:r>
              <a:rPr lang="en-US" sz="3600" b="1" dirty="0">
                <a:latin typeface="Proxima Nova"/>
              </a:rPr>
              <a:t>Making Informed Decisions</a:t>
            </a:r>
            <a:br>
              <a:rPr lang="en-US" sz="3600" dirty="0">
                <a:latin typeface="Proxima Nova"/>
              </a:rPr>
            </a:br>
            <a:br>
              <a:rPr lang="en-US" sz="3600" dirty="0">
                <a:latin typeface="Proxima Nova"/>
              </a:rPr>
            </a:br>
            <a:endParaRPr lang="en-US" dirty="0">
              <a:latin typeface="Proxima Nova"/>
            </a:endParaRPr>
          </a:p>
        </p:txBody>
      </p:sp>
      <p:sp>
        <p:nvSpPr>
          <p:cNvPr id="3" name="Content Placeholder 2">
            <a:extLst>
              <a:ext uri="{FF2B5EF4-FFF2-40B4-BE49-F238E27FC236}">
                <a16:creationId xmlns:a16="http://schemas.microsoft.com/office/drawing/2014/main" id="{7AA71986-4EBC-17F6-ABF8-963320AE0A52}"/>
              </a:ext>
            </a:extLst>
          </p:cNvPr>
          <p:cNvSpPr>
            <a:spLocks noGrp="1"/>
          </p:cNvSpPr>
          <p:nvPr>
            <p:ph idx="1"/>
          </p:nvPr>
        </p:nvSpPr>
        <p:spPr>
          <a:xfrm>
            <a:off x="2920193" y="2478288"/>
            <a:ext cx="6351611" cy="3290214"/>
          </a:xfrm>
          <a:noFill/>
        </p:spPr>
        <p:txBody>
          <a:bodyPr anchor="t">
            <a:noAutofit/>
          </a:bodyPr>
          <a:lstStyle/>
          <a:p>
            <a:pPr marL="0" indent="0" algn="ctr">
              <a:buNone/>
            </a:pPr>
            <a:r>
              <a:rPr lang="en-US" sz="1000" b="1" dirty="0">
                <a:latin typeface="Proxima Nova"/>
              </a:rPr>
              <a:t>Considerations for </a:t>
            </a:r>
            <a:r>
              <a:rPr lang="en-US" sz="1000" b="1" dirty="0">
                <a:solidFill>
                  <a:srgbClr val="0070C0"/>
                </a:solidFill>
                <a:latin typeface="Proxima Nova"/>
              </a:rPr>
              <a:t>Waterfall</a:t>
            </a:r>
            <a:r>
              <a:rPr lang="en-US" sz="1000" b="1" dirty="0">
                <a:latin typeface="Proxima Nova"/>
              </a:rPr>
              <a:t> vs. </a:t>
            </a:r>
            <a:r>
              <a:rPr lang="en-US" sz="1000" b="1" dirty="0">
                <a:solidFill>
                  <a:srgbClr val="C00000"/>
                </a:solidFill>
                <a:latin typeface="Proxima Nova"/>
              </a:rPr>
              <a:t>Agile</a:t>
            </a:r>
            <a:r>
              <a:rPr lang="en-US" sz="1000" b="1" dirty="0">
                <a:latin typeface="Proxima Nova"/>
              </a:rPr>
              <a:t>:</a:t>
            </a:r>
            <a:endParaRPr lang="en-US" sz="1000" dirty="0">
              <a:latin typeface="Proxima Nova"/>
            </a:endParaRPr>
          </a:p>
          <a:p>
            <a:pPr marL="742950" lvl="1" indent="-285750" algn="ctr">
              <a:buFont typeface="Arial" panose="020B0604020202020204" pitchFamily="34" charset="0"/>
              <a:buChar char="•"/>
            </a:pPr>
            <a:r>
              <a:rPr lang="en-US" sz="1000" b="1" u="sng" dirty="0">
                <a:latin typeface="Proxima Nova"/>
              </a:rPr>
              <a:t>Project Complexity</a:t>
            </a:r>
            <a:r>
              <a:rPr lang="en-US" sz="1000" b="1" dirty="0">
                <a:latin typeface="Proxima Nova"/>
              </a:rPr>
              <a:t>:</a:t>
            </a:r>
            <a:r>
              <a:rPr lang="en-US" sz="1000" dirty="0">
                <a:latin typeface="Proxima Nova"/>
              </a:rPr>
              <a:t> Agile is suitable for projects with evolving and dynamic requirements, whereas waterfall may be preferred for well-defined projects with minimal complexity.</a:t>
            </a:r>
          </a:p>
          <a:p>
            <a:pPr marL="742950" lvl="1" indent="-285750" algn="ctr">
              <a:buFont typeface="Arial" panose="020B0604020202020204" pitchFamily="34" charset="0"/>
              <a:buChar char="•"/>
            </a:pPr>
            <a:r>
              <a:rPr lang="en-US" sz="1000" b="1" u="sng" dirty="0">
                <a:latin typeface="Proxima Nova"/>
              </a:rPr>
              <a:t>Flexibility Requirements</a:t>
            </a:r>
            <a:r>
              <a:rPr lang="en-US" sz="1000" b="1" dirty="0">
                <a:latin typeface="Proxima Nova"/>
              </a:rPr>
              <a:t>:</a:t>
            </a:r>
            <a:r>
              <a:rPr lang="en-US" sz="1000" dirty="0">
                <a:latin typeface="Proxima Nova"/>
              </a:rPr>
              <a:t> Agile offers high flexibility, accommodating changes even late in the development process. Waterfall, being sequential, is less flexible in adapting to modifications.</a:t>
            </a:r>
          </a:p>
          <a:p>
            <a:pPr marL="742950" lvl="1" indent="-285750" algn="ctr">
              <a:buFont typeface="Arial" panose="020B0604020202020204" pitchFamily="34" charset="0"/>
              <a:buChar char="•"/>
            </a:pPr>
            <a:r>
              <a:rPr lang="en-US" sz="1000" b="1" u="sng" dirty="0">
                <a:latin typeface="Proxima Nova"/>
              </a:rPr>
              <a:t>Stakeholder Involvement</a:t>
            </a:r>
            <a:r>
              <a:rPr lang="en-US" sz="1000" b="1" dirty="0">
                <a:latin typeface="Proxima Nova"/>
              </a:rPr>
              <a:t>:</a:t>
            </a:r>
            <a:r>
              <a:rPr lang="en-US" sz="1000" dirty="0">
                <a:latin typeface="Proxima Nova"/>
              </a:rPr>
              <a:t> Agile encourages continuous stakeholder engagement, while waterfall involves stakeholders primarily in the initial and final phases.</a:t>
            </a:r>
          </a:p>
          <a:p>
            <a:pPr marL="457200" lvl="1" indent="0" algn="ctr">
              <a:buNone/>
            </a:pPr>
            <a:endParaRPr lang="en-US" sz="1000" dirty="0">
              <a:latin typeface="Proxima Nova"/>
            </a:endParaRPr>
          </a:p>
          <a:p>
            <a:pPr marL="0" indent="0" algn="ctr">
              <a:buNone/>
            </a:pPr>
            <a:r>
              <a:rPr lang="en-US" sz="1000" b="1" dirty="0">
                <a:latin typeface="Proxima Nova"/>
              </a:rPr>
              <a:t>Utilizing Course Experience for Decision-Making:</a:t>
            </a:r>
            <a:endParaRPr lang="en-US" sz="1000" dirty="0">
              <a:latin typeface="Proxima Nova"/>
            </a:endParaRPr>
          </a:p>
          <a:p>
            <a:pPr marL="742950" lvl="1" indent="-285750" algn="ctr">
              <a:buFont typeface="Arial" panose="020B0604020202020204" pitchFamily="34" charset="0"/>
              <a:buChar char="•"/>
            </a:pPr>
            <a:r>
              <a:rPr lang="en-US" sz="1000" dirty="0">
                <a:latin typeface="Proxima Nova"/>
              </a:rPr>
              <a:t>Drawing insights from our course experience, we recognize that agile methodologies align with dynamic project environments. The emphasis on iterative development and stakeholder collaboration enhances adaptability.</a:t>
            </a:r>
          </a:p>
        </p:txBody>
      </p:sp>
    </p:spTree>
    <p:extLst>
      <p:ext uri="{BB962C8B-B14F-4D97-AF65-F5344CB8AC3E}">
        <p14:creationId xmlns:p14="http://schemas.microsoft.com/office/powerpoint/2010/main" val="42683308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7424F32-2789-4FF9-8E8A-1252284BF6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pic>
        <p:nvPicPr>
          <p:cNvPr id="11" name="Picture 10">
            <a:extLst>
              <a:ext uri="{FF2B5EF4-FFF2-40B4-BE49-F238E27FC236}">
                <a16:creationId xmlns:a16="http://schemas.microsoft.com/office/drawing/2014/main" id="{D708C46E-BB60-4B97-8327-D3A475C008E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3" name="Straight Connector 12">
            <a:extLst>
              <a:ext uri="{FF2B5EF4-FFF2-40B4-BE49-F238E27FC236}">
                <a16:creationId xmlns:a16="http://schemas.microsoft.com/office/drawing/2014/main" id="{8042755C-F24C-4D08-8E4C-E646382C363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63E94A00-1A92-47F4-9E2D-E51DFF9016D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17" name="Rectangle 16">
            <a:extLst>
              <a:ext uri="{FF2B5EF4-FFF2-40B4-BE49-F238E27FC236}">
                <a16:creationId xmlns:a16="http://schemas.microsoft.com/office/drawing/2014/main" id="{32D32A60-013B-47A8-8833-D242408091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AE27932B-B694-4C4C-90D7-A0333A7C5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a:extLst>
              <a:ext uri="{FF2B5EF4-FFF2-40B4-BE49-F238E27FC236}">
                <a16:creationId xmlns:a16="http://schemas.microsoft.com/office/drawing/2014/main" id="{28BAC361-0D7A-DC05-86B5-6DD77D322F5B}"/>
              </a:ext>
            </a:extLst>
          </p:cNvPr>
          <p:cNvSpPr>
            <a:spLocks noGrp="1"/>
          </p:cNvSpPr>
          <p:nvPr>
            <p:ph type="title"/>
          </p:nvPr>
        </p:nvSpPr>
        <p:spPr>
          <a:xfrm>
            <a:off x="1451579" y="2303047"/>
            <a:ext cx="3272093" cy="2674198"/>
          </a:xfrm>
        </p:spPr>
        <p:txBody>
          <a:bodyPr vert="horz" lIns="91440" tIns="45720" rIns="91440" bIns="45720" rtlCol="0" anchor="t">
            <a:normAutofit/>
          </a:bodyPr>
          <a:lstStyle/>
          <a:p>
            <a:pPr algn="l"/>
            <a:r>
              <a:rPr lang="en-US" dirty="0"/>
              <a:t>Thank you</a:t>
            </a:r>
          </a:p>
        </p:txBody>
      </p:sp>
      <p:cxnSp>
        <p:nvCxnSpPr>
          <p:cNvPr id="21" name="Straight Connector 20">
            <a:extLst>
              <a:ext uri="{FF2B5EF4-FFF2-40B4-BE49-F238E27FC236}">
                <a16:creationId xmlns:a16="http://schemas.microsoft.com/office/drawing/2014/main" id="{9EBB0476-5CF0-4F44-8D68-5D42D7AEE43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1579" y="2146542"/>
            <a:ext cx="3272094"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3" name="Title 1">
            <a:extLst>
              <a:ext uri="{FF2B5EF4-FFF2-40B4-BE49-F238E27FC236}">
                <a16:creationId xmlns:a16="http://schemas.microsoft.com/office/drawing/2014/main" id="{A9DA474E-6B91-4200-840F-0257B2358A75}"/>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51580" y="3122496"/>
            <a:ext cx="3530157" cy="1049235"/>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endParaRPr lang="en-US" dirty="0"/>
          </a:p>
        </p:txBody>
      </p:sp>
      <p:pic>
        <p:nvPicPr>
          <p:cNvPr id="25" name="Picture 24">
            <a:extLst>
              <a:ext uri="{FF2B5EF4-FFF2-40B4-BE49-F238E27FC236}">
                <a16:creationId xmlns:a16="http://schemas.microsoft.com/office/drawing/2014/main" id="{DF63C9AD-AE6E-4512-8171-91612E84CCF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27" name="Straight Connector 26">
            <a:extLst>
              <a:ext uri="{FF2B5EF4-FFF2-40B4-BE49-F238E27FC236}">
                <a16:creationId xmlns:a16="http://schemas.microsoft.com/office/drawing/2014/main" id="{FE1A49CE-B63D-457A-A180-1C883E1A63D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11567175"/>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activity xmlns="5b6f9183-fe11-4f01-a40a-1f42919571e4"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B4E8B3F853F3643899B5ED2F267C57B" ma:contentTypeVersion="5" ma:contentTypeDescription="Create a new document." ma:contentTypeScope="" ma:versionID="9042d6fa3bf069962f2db9fb363452a5">
  <xsd:schema xmlns:xsd="http://www.w3.org/2001/XMLSchema" xmlns:xs="http://www.w3.org/2001/XMLSchema" xmlns:p="http://schemas.microsoft.com/office/2006/metadata/properties" xmlns:ns3="5b6f9183-fe11-4f01-a40a-1f42919571e4" targetNamespace="http://schemas.microsoft.com/office/2006/metadata/properties" ma:root="true" ma:fieldsID="9597c206c27a1bd92a0b799127f1f318" ns3:_="">
    <xsd:import namespace="5b6f9183-fe11-4f01-a40a-1f42919571e4"/>
    <xsd:element name="properties">
      <xsd:complexType>
        <xsd:sequence>
          <xsd:element name="documentManagement">
            <xsd:complexType>
              <xsd:all>
                <xsd:element ref="ns3:MediaServiceMetadata" minOccurs="0"/>
                <xsd:element ref="ns3:MediaServiceFastMetadata" minOccurs="0"/>
                <xsd:element ref="ns3:MediaServiceObjectDetectorVersions" minOccurs="0"/>
                <xsd:element ref="ns3:MediaServiceSearchProperties"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b6f9183-fe11-4f01-a40a-1f42919571e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SearchProperties" ma:index="11" nillable="true" ma:displayName="MediaServiceSearchProperties" ma:hidden="true" ma:internalName="MediaServiceSearchProperties" ma:readOnly="true">
      <xsd:simpleType>
        <xsd:restriction base="dms:Note"/>
      </xsd:simpleType>
    </xsd:element>
    <xsd:element name="_activity" ma:index="12" nillable="true" ma:displayName="_activity" ma:hidden="true" ma:internalName="_activity">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B2D96AF-4C9E-4DD0-A165-CD22BB87D090}">
  <ds:schemaRefs>
    <ds:schemaRef ds:uri="http://schemas.microsoft.com/sharepoint/v3/contenttype/forms"/>
  </ds:schemaRefs>
</ds:datastoreItem>
</file>

<file path=customXml/itemProps2.xml><?xml version="1.0" encoding="utf-8"?>
<ds:datastoreItem xmlns:ds="http://schemas.openxmlformats.org/officeDocument/2006/customXml" ds:itemID="{AA349358-775F-4CF9-9AE6-33A7901637EF}">
  <ds:schemaRefs>
    <ds:schemaRef ds:uri="http://schemas.microsoft.com/office/2006/documentManagement/types"/>
    <ds:schemaRef ds:uri="http://purl.org/dc/elements/1.1/"/>
    <ds:schemaRef ds:uri="http://purl.org/dc/terms/"/>
    <ds:schemaRef ds:uri="http://www.w3.org/XML/1998/namespace"/>
    <ds:schemaRef ds:uri="5b6f9183-fe11-4f01-a40a-1f42919571e4"/>
    <ds:schemaRef ds:uri="http://schemas.microsoft.com/office/2006/metadata/properties"/>
    <ds:schemaRef ds:uri="http://purl.org/dc/dcmitype/"/>
    <ds:schemaRef ds:uri="http://schemas.microsoft.com/office/infopath/2007/PartnerControls"/>
    <ds:schemaRef ds:uri="http://schemas.openxmlformats.org/package/2006/metadata/core-properties"/>
  </ds:schemaRefs>
</ds:datastoreItem>
</file>

<file path=customXml/itemProps3.xml><?xml version="1.0" encoding="utf-8"?>
<ds:datastoreItem xmlns:ds="http://schemas.openxmlformats.org/officeDocument/2006/customXml" ds:itemID="{657791E0-8AB5-4D3A-87F4-42E1EEA9F78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b6f9183-fe11-4f01-a40a-1f42919571e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TM10001114[[fn=Gallery]]</Template>
  <TotalTime>141</TotalTime>
  <Words>723</Words>
  <Application>Microsoft Office PowerPoint</Application>
  <PresentationFormat>Widescreen</PresentationFormat>
  <Paragraphs>24</Paragraphs>
  <Slides>8</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Aptos</vt:lpstr>
      <vt:lpstr>Arial</vt:lpstr>
      <vt:lpstr>Calibri</vt:lpstr>
      <vt:lpstr>Gill Sans MT</vt:lpstr>
      <vt:lpstr>Proxima Nova</vt:lpstr>
      <vt:lpstr>Gallery</vt:lpstr>
      <vt:lpstr> AGILE  Presentation       by Gordon Price</vt:lpstr>
      <vt:lpstr>Product Owner  Speaks for stakeholder needs.  Shapes product features.  Decides task order.  Ensures the product meets stakeholder needs.   Scrum Master  Ensures smooth teamwork.  Addresses issues.  Ensures adherence to agile principles.  Creates an effective team environment.   Development Team  Creates the product piece by piece   execute plans across development.  Jointly responsible for the end product.  Turns ideas into a tangible product.</vt:lpstr>
      <vt:lpstr>SDLC Phases in an Agile Approach    Planning Stage  We clearly define, prioritize, and estimate user stories. Because this sets the path for development, adapting easily to changes.   Execution Sprint  The teams work together on user stories in focused sprints. Having clear and concise sprint goals keep the team on the right track. Progress is steady, and adjustments can be made easily.   Review Interaction  Stakeholders actively give feedback during reviews. Ensures the product aligns with expectations. Continuous feedback keeps the product on the right path.   Retrospective Reflection  The team reflects on the sprint, identifying strengths and areas for enhancement. Iterative reflections create a culture of constant improvement. Learning from insights leads to better performance.  </vt:lpstr>
      <vt:lpstr>SDLC Phases in a Waterfall Approach    Requirements Gathering  Gather and lock in detailed requirements. Changes are tough once the plan is in place. Laying a strong foundation for the entire project.  Design Phase  Detailed structuring of the whole project. Each phase completes before moving to the next. Creating a blueprint for the entire project.  Implementation Stage  Actual coding and development activities kick off. Making alterations becomes challenging and costly. Turning plans into a tangible reality.  Testing Process  Rigorous testing of the fully developed system. Identifying issues and fixing bugs. Ensuring a sturdy, error-free end product.  Deployment Moment  Launching the product after thorough testing. No changes once the product is live. Officially completing the project journey. </vt:lpstr>
      <vt:lpstr>Contrasting Waterfall and Agile Approaches </vt:lpstr>
      <vt:lpstr>Factors that can Influence THE Approach Selection</vt:lpstr>
      <vt:lpstr>Making Informed Decisions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AGILE  Presentation       by Gordon Price</dc:title>
  <dc:creator>Price, Gordon</dc:creator>
  <cp:lastModifiedBy>Price, Gordon</cp:lastModifiedBy>
  <cp:revision>2</cp:revision>
  <dcterms:created xsi:type="dcterms:W3CDTF">2024-02-25T16:21:59Z</dcterms:created>
  <dcterms:modified xsi:type="dcterms:W3CDTF">2024-02-25T19:13:34Z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0x0101007B4E8B3F853F3643899B5ED2F267C57B</vt:lpwstr>
  </property>
</Properties>
</file>

<file path=docProps/thumbnail.jpeg>
</file>